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3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4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1"/>
  </p:notesMasterIdLst>
  <p:sldIdLst>
    <p:sldId id="256" r:id="rId2"/>
    <p:sldId id="450" r:id="rId3"/>
    <p:sldId id="452" r:id="rId4"/>
    <p:sldId id="453" r:id="rId5"/>
    <p:sldId id="451" r:id="rId6"/>
    <p:sldId id="365" r:id="rId7"/>
    <p:sldId id="366" r:id="rId8"/>
    <p:sldId id="367" r:id="rId9"/>
    <p:sldId id="368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28" r:id="rId61"/>
    <p:sldId id="42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449" r:id="rId70"/>
    <p:sldId id="377" r:id="rId71"/>
    <p:sldId id="378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89" r:id="rId82"/>
    <p:sldId id="390" r:id="rId83"/>
    <p:sldId id="391" r:id="rId84"/>
    <p:sldId id="392" r:id="rId85"/>
    <p:sldId id="447" r:id="rId86"/>
    <p:sldId id="448" r:id="rId87"/>
    <p:sldId id="445" r:id="rId88"/>
    <p:sldId id="446" r:id="rId89"/>
    <p:sldId id="302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DC219-5EA5-5C44-88B3-379CC85AE7B7}" v="1" dt="2020-09-25T03:36:1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94689"/>
  </p:normalViewPr>
  <p:slideViewPr>
    <p:cSldViewPr>
      <p:cViewPr varScale="1">
        <p:scale>
          <a:sx n="147" d="100"/>
          <a:sy n="147" d="100"/>
        </p:scale>
        <p:origin x="14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 Gurfinkel" userId="6ee9a164-7b14-49d1-9993-34ef427b8304" providerId="ADAL" clId="{9F4F3CFA-AE3A-FC4C-B6BA-8D17F83392EF}"/>
    <pc:docChg chg="custSel modSld">
      <pc:chgData name="Arie Gurfinkel" userId="6ee9a164-7b14-49d1-9993-34ef427b8304" providerId="ADAL" clId="{9F4F3CFA-AE3A-FC4C-B6BA-8D17F83392EF}" dt="2020-09-25T14:10:08.302" v="1" actId="7634"/>
      <pc:docMkLst>
        <pc:docMk/>
      </pc:docMkLst>
      <pc:sldChg chg="mod modShow">
        <pc:chgData name="Arie Gurfinkel" userId="6ee9a164-7b14-49d1-9993-34ef427b8304" providerId="ADAL" clId="{9F4F3CFA-AE3A-FC4C-B6BA-8D17F83392EF}" dt="2020-09-25T11:26:42.732" v="0" actId="729"/>
        <pc:sldMkLst>
          <pc:docMk/>
          <pc:sldMk cId="3659785330" sldId="363"/>
        </pc:sldMkLst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3780991229" sldId="388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3780991229" sldId="388"/>
            <ac:inkMk id="2" creationId="{E5415DE4-ADEE-9347-8383-10AAB3F8A733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1166516737" sldId="390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1166516737" sldId="390"/>
            <ac:inkMk id="2" creationId="{C1115375-D9CB-2541-BF1F-CC0044A14946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3099496315" sldId="396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3099496315" sldId="396"/>
            <ac:inkMk id="2" creationId="{ECF1E8C0-FBCF-BE42-990B-AC7273E17FC7}"/>
          </ac:inkMkLst>
        </pc:inkChg>
      </pc:sldChg>
      <pc:sldChg chg="addSp">
        <pc:chgData name="Arie Gurfinkel" userId="6ee9a164-7b14-49d1-9993-34ef427b8304" providerId="ADAL" clId="{9F4F3CFA-AE3A-FC4C-B6BA-8D17F83392EF}" dt="2020-09-25T14:10:08.302" v="1" actId="7634"/>
        <pc:sldMkLst>
          <pc:docMk/>
          <pc:sldMk cId="2186667505" sldId="400"/>
        </pc:sldMkLst>
        <pc:inkChg chg="add">
          <ac:chgData name="Arie Gurfinkel" userId="6ee9a164-7b14-49d1-9993-34ef427b8304" providerId="ADAL" clId="{9F4F3CFA-AE3A-FC4C-B6BA-8D17F83392EF}" dt="2020-09-25T14:10:08.302" v="1" actId="7634"/>
          <ac:inkMkLst>
            <pc:docMk/>
            <pc:sldMk cId="2186667505" sldId="400"/>
            <ac:inkMk id="2" creationId="{EC660B94-A574-D244-A95A-9CB9779314B3}"/>
          </ac:inkMkLst>
        </pc:inkChg>
      </pc:sldChg>
    </pc:docChg>
  </pc:docChgLst>
  <pc:docChgLst>
    <pc:chgData name="Arie Gurfinkel" userId="6ee9a164-7b14-49d1-9993-34ef427b8304" providerId="ADAL" clId="{0C0DC219-5EA5-5C44-88B3-379CC85AE7B7}"/>
    <pc:docChg chg="custSel addSld delSld modSld">
      <pc:chgData name="Arie Gurfinkel" userId="6ee9a164-7b14-49d1-9993-34ef427b8304" providerId="ADAL" clId="{0C0DC219-5EA5-5C44-88B3-379CC85AE7B7}" dt="2020-09-25T03:39:09.261" v="39" actId="20577"/>
      <pc:docMkLst>
        <pc:docMk/>
      </pc:docMkLst>
      <pc:sldChg chg="modSp mod">
        <pc:chgData name="Arie Gurfinkel" userId="6ee9a164-7b14-49d1-9993-34ef427b8304" providerId="ADAL" clId="{0C0DC219-5EA5-5C44-88B3-379CC85AE7B7}" dt="2020-09-25T03:39:09.261" v="39" actId="20577"/>
        <pc:sldMkLst>
          <pc:docMk/>
          <pc:sldMk cId="1374295033" sldId="393"/>
        </pc:sldMkLst>
        <pc:spChg chg="mod">
          <ac:chgData name="Arie Gurfinkel" userId="6ee9a164-7b14-49d1-9993-34ef427b8304" providerId="ADAL" clId="{0C0DC219-5EA5-5C44-88B3-379CC85AE7B7}" dt="2020-09-25T03:39:09.261" v="39" actId="20577"/>
          <ac:spMkLst>
            <pc:docMk/>
            <pc:sldMk cId="1374295033" sldId="393"/>
            <ac:spMk id="35843" creationId="{00000000-0000-0000-0000-000000000000}"/>
          </ac:spMkLst>
        </pc:spChg>
      </pc:sldChg>
      <pc:sldChg chg="del">
        <pc:chgData name="Arie Gurfinkel" userId="6ee9a164-7b14-49d1-9993-34ef427b8304" providerId="ADAL" clId="{0C0DC219-5EA5-5C44-88B3-379CC85AE7B7}" dt="2020-09-25T03:36:06.881" v="1" actId="2696"/>
        <pc:sldMkLst>
          <pc:docMk/>
          <pc:sldMk cId="2606859498" sldId="430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009694641" sldId="430"/>
        </pc:sldMkLst>
      </pc:sldChg>
      <pc:sldChg chg="del">
        <pc:chgData name="Arie Gurfinkel" userId="6ee9a164-7b14-49d1-9993-34ef427b8304" providerId="ADAL" clId="{0C0DC219-5EA5-5C44-88B3-379CC85AE7B7}" dt="2020-09-25T03:36:06.946" v="15" actId="2696"/>
        <pc:sldMkLst>
          <pc:docMk/>
          <pc:sldMk cId="3020632133" sldId="431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4096589599" sldId="431"/>
        </pc:sldMkLst>
      </pc:sldChg>
      <pc:sldChg chg="del">
        <pc:chgData name="Arie Gurfinkel" userId="6ee9a164-7b14-49d1-9993-34ef427b8304" providerId="ADAL" clId="{0C0DC219-5EA5-5C44-88B3-379CC85AE7B7}" dt="2020-09-25T03:36:06.905" v="5" actId="2696"/>
        <pc:sldMkLst>
          <pc:docMk/>
          <pc:sldMk cId="528185356" sldId="432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304319824" sldId="432"/>
        </pc:sldMkLst>
      </pc:sldChg>
      <pc:sldChg chg="del">
        <pc:chgData name="Arie Gurfinkel" userId="6ee9a164-7b14-49d1-9993-34ef427b8304" providerId="ADAL" clId="{0C0DC219-5EA5-5C44-88B3-379CC85AE7B7}" dt="2020-09-25T03:36:06.921" v="9" actId="2696"/>
        <pc:sldMkLst>
          <pc:docMk/>
          <pc:sldMk cId="2840702646" sldId="433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828016163" sldId="433"/>
        </pc:sldMkLst>
      </pc:sldChg>
      <pc:sldChg chg="del">
        <pc:chgData name="Arie Gurfinkel" userId="6ee9a164-7b14-49d1-9993-34ef427b8304" providerId="ADAL" clId="{0C0DC219-5EA5-5C44-88B3-379CC85AE7B7}" dt="2020-09-25T03:36:06.901" v="4" actId="2696"/>
        <pc:sldMkLst>
          <pc:docMk/>
          <pc:sldMk cId="2129537421" sldId="434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3470237690" sldId="434"/>
        </pc:sldMkLst>
      </pc:sldChg>
      <pc:sldChg chg="del">
        <pc:chgData name="Arie Gurfinkel" userId="6ee9a164-7b14-49d1-9993-34ef427b8304" providerId="ADAL" clId="{0C0DC219-5EA5-5C44-88B3-379CC85AE7B7}" dt="2020-09-25T03:36:06.917" v="8" actId="2696"/>
        <pc:sldMkLst>
          <pc:docMk/>
          <pc:sldMk cId="1636836979" sldId="435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147445267" sldId="435"/>
        </pc:sldMkLst>
      </pc:sldChg>
      <pc:sldChg chg="del">
        <pc:chgData name="Arie Gurfinkel" userId="6ee9a164-7b14-49d1-9993-34ef427b8304" providerId="ADAL" clId="{0C0DC219-5EA5-5C44-88B3-379CC85AE7B7}" dt="2020-09-25T03:36:06.893" v="2" actId="2696"/>
        <pc:sldMkLst>
          <pc:docMk/>
          <pc:sldMk cId="3161808011" sldId="436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4088355451" sldId="436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083501383" sldId="437"/>
        </pc:sldMkLst>
      </pc:sldChg>
      <pc:sldChg chg="del">
        <pc:chgData name="Arie Gurfinkel" userId="6ee9a164-7b14-49d1-9993-34ef427b8304" providerId="ADAL" clId="{0C0DC219-5EA5-5C44-88B3-379CC85AE7B7}" dt="2020-09-25T03:36:06.941" v="14" actId="2696"/>
        <pc:sldMkLst>
          <pc:docMk/>
          <pc:sldMk cId="3001341170" sldId="437"/>
        </pc:sldMkLst>
      </pc:sldChg>
      <pc:sldChg chg="del">
        <pc:chgData name="Arie Gurfinkel" userId="6ee9a164-7b14-49d1-9993-34ef427b8304" providerId="ADAL" clId="{0C0DC219-5EA5-5C44-88B3-379CC85AE7B7}" dt="2020-09-25T03:36:06.925" v="10" actId="2696"/>
        <pc:sldMkLst>
          <pc:docMk/>
          <pc:sldMk cId="2899440944" sldId="438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2944028857" sldId="438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749611720" sldId="439"/>
        </pc:sldMkLst>
      </pc:sldChg>
      <pc:sldChg chg="del">
        <pc:chgData name="Arie Gurfinkel" userId="6ee9a164-7b14-49d1-9993-34ef427b8304" providerId="ADAL" clId="{0C0DC219-5EA5-5C44-88B3-379CC85AE7B7}" dt="2020-09-25T03:36:06.937" v="13" actId="2696"/>
        <pc:sldMkLst>
          <pc:docMk/>
          <pc:sldMk cId="1826852181" sldId="439"/>
        </pc:sldMkLst>
      </pc:sldChg>
      <pc:sldChg chg="add mod modShow">
        <pc:chgData name="Arie Gurfinkel" userId="6ee9a164-7b14-49d1-9993-34ef427b8304" providerId="ADAL" clId="{0C0DC219-5EA5-5C44-88B3-379CC85AE7B7}" dt="2020-09-25T03:37:16.100" v="17" actId="729"/>
        <pc:sldMkLst>
          <pc:docMk/>
          <pc:sldMk cId="1047809839" sldId="440"/>
        </pc:sldMkLst>
      </pc:sldChg>
      <pc:sldChg chg="del">
        <pc:chgData name="Arie Gurfinkel" userId="6ee9a164-7b14-49d1-9993-34ef427b8304" providerId="ADAL" clId="{0C0DC219-5EA5-5C44-88B3-379CC85AE7B7}" dt="2020-09-25T03:36:06.929" v="11" actId="2696"/>
        <pc:sldMkLst>
          <pc:docMk/>
          <pc:sldMk cId="1451955133" sldId="440"/>
        </pc:sldMkLst>
      </pc:sldChg>
      <pc:sldChg chg="add mod modShow">
        <pc:chgData name="Arie Gurfinkel" userId="6ee9a164-7b14-49d1-9993-34ef427b8304" providerId="ADAL" clId="{0C0DC219-5EA5-5C44-88B3-379CC85AE7B7}" dt="2020-09-25T03:37:19.511" v="18" actId="729"/>
        <pc:sldMkLst>
          <pc:docMk/>
          <pc:sldMk cId="3803768259" sldId="441"/>
        </pc:sldMkLst>
      </pc:sldChg>
      <pc:sldChg chg="del">
        <pc:chgData name="Arie Gurfinkel" userId="6ee9a164-7b14-49d1-9993-34ef427b8304" providerId="ADAL" clId="{0C0DC219-5EA5-5C44-88B3-379CC85AE7B7}" dt="2020-09-25T03:36:06.913" v="7" actId="2696"/>
        <pc:sldMkLst>
          <pc:docMk/>
          <pc:sldMk cId="3893576420" sldId="441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845702006" sldId="442"/>
        </pc:sldMkLst>
      </pc:sldChg>
      <pc:sldChg chg="del">
        <pc:chgData name="Arie Gurfinkel" userId="6ee9a164-7b14-49d1-9993-34ef427b8304" providerId="ADAL" clId="{0C0DC219-5EA5-5C44-88B3-379CC85AE7B7}" dt="2020-09-25T03:36:06.933" v="12" actId="2696"/>
        <pc:sldMkLst>
          <pc:docMk/>
          <pc:sldMk cId="1450302899" sldId="442"/>
        </pc:sldMkLst>
      </pc:sldChg>
      <pc:sldChg chg="del">
        <pc:chgData name="Arie Gurfinkel" userId="6ee9a164-7b14-49d1-9993-34ef427b8304" providerId="ADAL" clId="{0C0DC219-5EA5-5C44-88B3-379CC85AE7B7}" dt="2020-09-25T03:36:06.897" v="3" actId="2696"/>
        <pc:sldMkLst>
          <pc:docMk/>
          <pc:sldMk cId="988723598" sldId="443"/>
        </pc:sldMkLst>
      </pc:sldChg>
      <pc:sldChg chg="add">
        <pc:chgData name="Arie Gurfinkel" userId="6ee9a164-7b14-49d1-9993-34ef427b8304" providerId="ADAL" clId="{0C0DC219-5EA5-5C44-88B3-379CC85AE7B7}" dt="2020-09-25T03:36:17.138" v="16"/>
        <pc:sldMkLst>
          <pc:docMk/>
          <pc:sldMk cId="1912108551" sldId="443"/>
        </pc:sldMkLst>
      </pc:sldChg>
      <pc:sldChg chg="add mod modShow">
        <pc:chgData name="Arie Gurfinkel" userId="6ee9a164-7b14-49d1-9993-34ef427b8304" providerId="ADAL" clId="{0C0DC219-5EA5-5C44-88B3-379CC85AE7B7}" dt="2020-09-25T03:37:47.914" v="19" actId="729"/>
        <pc:sldMkLst>
          <pc:docMk/>
          <pc:sldMk cId="2649861091" sldId="444"/>
        </pc:sldMkLst>
      </pc:sldChg>
      <pc:sldChg chg="del">
        <pc:chgData name="Arie Gurfinkel" userId="6ee9a164-7b14-49d1-9993-34ef427b8304" providerId="ADAL" clId="{0C0DC219-5EA5-5C44-88B3-379CC85AE7B7}" dt="2020-09-25T03:36:06.909" v="6" actId="2696"/>
        <pc:sldMkLst>
          <pc:docMk/>
          <pc:sldMk cId="3447105522" sldId="444"/>
        </pc:sldMkLst>
      </pc:sldChg>
      <pc:sldChg chg="mod modShow">
        <pc:chgData name="Arie Gurfinkel" userId="6ee9a164-7b14-49d1-9993-34ef427b8304" providerId="ADAL" clId="{0C0DC219-5EA5-5C44-88B3-379CC85AE7B7}" dt="2020-09-25T03:35:37.019" v="0" actId="729"/>
        <pc:sldMkLst>
          <pc:docMk/>
          <pc:sldMk cId="3996878712" sldId="447"/>
        </pc:sldMkLst>
      </pc:sldChg>
      <pc:sldChg chg="mod modShow">
        <pc:chgData name="Arie Gurfinkel" userId="6ee9a164-7b14-49d1-9993-34ef427b8304" providerId="ADAL" clId="{0C0DC219-5EA5-5C44-88B3-379CC85AE7B7}" dt="2020-09-25T03:35:37.019" v="0" actId="729"/>
        <pc:sldMkLst>
          <pc:docMk/>
          <pc:sldMk cId="3131200715" sldId="44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30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14436 7801 8031,'9'0'-116,"-1"0"0,-4 0 1,3 1 304,-2 4 1,4-3 0,-5 7-1,0-1-86,1-1 0,-3 4 0,2-2 0,-3 5 141,-1 3 0,0 1 1,0-3-96,0 1 0,0 11 0,0-3 1,0 4-9,0 2 0,2-1 0,0 7 0,3 3-119,-3-1 1,4 6 0,-1 3 0,1 3-81,-1-1 1,0 8 0,-5-9-1,0 0 122,0-1 1,0-3 0,0 2-1,0-6 27,0-6 1,0-4 0,-2-5 0,-1-1 4,-1-4 0,0-2 1,4-5-1,0-1-80,0 0 1,0 1 0,0-1 0,0 1-54,0-1 0,0 0 0,0 1 0,0-1 48,0 1 0,-1-1 0,-2 1 0,-1-1-1,1 0 0,-2 1 0,-1-1 0,-1 1 114,-2-1 1,-2 0 0,-2 1 0,2-1 71,3 1 0,-7-1 1,2 0-1,-2 1-66,-3-1 1,3-4 0,-6 1 0,1 0-61,0 2 1,-7 2 0,2-1-1,0-1 9,3-3 0,-1 3 0,3-2 0,0 2-52,-1 1 1,6-1 0,-2-1 0,4-2-60,0 2 1,1-3 0,-1 0 0,1-1-127,0 1 1,-1-3-1,1 3 30,-1-1 0,1 2 223,0-4 0,5 2 244,3-2-300,2-3 1,4 1 0,2-8-58,4-1 1,3 3 0,1-3-7,1 2 0,-1 1 0,1 4 33,-1 0 0,-4 0 0,1 0 172,0 0 0,2 0 1,2 0-158,-1 0 0,0 0 1,1 0-1,-1 0-79,1 0 0,3 0 0,1-2 0,-2-1-175,-1-1 1,-2 0 0,0 4 75,1 0 0,-1 0 0,1 0 23,-1 0 1,-1 6 117,-3 2 0,-2-1 189,-6 1-194,0 0 1,-6 3 0,-2-2-25,-3-5 1,-1-3 0,-1-1 0,0 0-169,-4 0 1,2 0 0,-6 0 0,-1 2 93,-1 2 0,-1-3 1,2 5-1,2-2 123,-3 0 1,4 0 0,0-3 0,1 2 63,3 1 0,1 0 1,2-4-40,-1 0 1,5-1-1,0-2 1,-1-2-1,3-2 0,-4-1 0,6-5 0,0 1-78,-2-1 1,5 1 0,-5-2 0,2-1 100,0-1 1,0-2 0,4 2 0,1-1 23,3-3 0,3 1 0,7-3 1,1 1-27,2-1 0,8-1 1,-3-2-1,0 0 26,1 0 0,0 2 0,2 2 0,-1 5 21,-4 2 0,2-1 0,-5 1 0,-2 4-44,-1 3 0,-2-1-381,1 4 1,-6 1 153,-3 7 1,-4-1 0,-3 5 0,-3 2-305,0 1 1,-1-3-1,-3 1 1,3 0-448,2 2 922,0-4 0,0 4 0,-2-4 0</inkml:trace>
  <inkml:trace contextRef="#ctx0" brushRef="#br0" timeOffset="1">10046 10120 7818,'4'-12'338,"0"0"27,-1-1 0,4 1 0,0-1-279,0 1 0,2-1 1,-3 2-1,-1 2 1,1-1 108,-3-4 1,2 2 0,-1-6-262,-1 0 0,2 0 0,0-5 0,-1-1 140,1-2 0,-2-8 0,5-2 0,1-5 16,-3-4 0,5-4 1,-2-8-1,0-3-94,0-8 1,-4 32 0,-1-1 0,-1-2 0,-2 0 0,1-2 0,-1-1-28,0-1 1,0 1 0,-1-2 0,0-1 0,-1 1 0,2-1 0,-1-1 0,1 1-52,1 0 0,0 0 0,-1-1 1,1 0-1,1 1 0,2 0 0,0 2 1,1 0 105,1 0 1,1 1 0,-1 4 0,0 1 0,2-1 0,0 0 0,-1 2 0,0 2-11,9-34 1,1 3 0,-3 9-1,0 6-8,-4 7 1,2 6-1,-6 4 1,-1 6-144,-1 5 0,-4 4 0,-1 5-261,0 1 1,-6 1-145,-2 3 0,-1 3 0,-1 10-181,2 3 1,3-1 722,-3 1 0,5 0 0,-2 5 0</inkml:trace>
  <inkml:trace contextRef="#ctx0" brushRef="#br0" timeOffset="2">10331 7565 8059,'-12'0'328,"-1"0"1,1 2 0,0 2-269,-1 4 1,5 3-1,-2 3 1,-1 3-63,0 3 1,-8 5 0,6 3-1,0 2 39,-1 2 1,-3 5-1,-1 4 1,1-1 8,-1-1 1,1-3-1,5-2 1,-1-4-40,1-4 0,5 1 0,1-11 1,2-1-120,0-1 0,1-7 63,8-3 1,-3-9 0,8-8 0,2-6-57,4-4 0,6-6 1,-2-2-1,4 0 46,1-4 0,3-1 1,1-1-1,0 1 191,2 3 0,-1 3 0,4 6 0,-2 5 154,-2 7 1,5 1 0,-2 7-1,1 2-78,-1 5 0,2 4 0,-6 5 0,-2 1-134,0-1 0,-4 5 0,-1-1 0,-3-1-193,-1-1 0,-1-2 0,-6 1 119,-3-1 0,3 1 0,-4-1 0</inkml:trace>
  <inkml:trace contextRef="#ctx0" brushRef="#br0" timeOffset="3">10964 7541 7766,'5'-17'-422,"3"1"0,3 3 0,2-6 338,-1 1 1,1-4 0,-1 0 0,0-4 587,1-3 0,-2-6 1,-3 2-1,-4-1-446,-2 1 1,-2-3 0,-2 3 0,-2-2-48,-4 2 0,-3-1 0,-3 5 1,-1 1 13,-2 2 0,-3 1 1,3 2-1,2 2 25,1 5 0,2 3 0,-1 4-37,1 0 1,4 8 0,1 1 0,1 7-2,4 4 1,0 12 0,4 6-1,0 7-7,3 5 0,8 9 0,0 9 0,2 5-24,3 2 0,-11-29 0,1 2 0,1-2 0,1 0 0,-1 0 0,0 0 25,-1 0 0,-1-2 0,6 31 0,-5-9 0,-4-8 79,-3-6 1,-1-4-1,0-2 1,-1-1-4,-3-3 1,-7-3 0,-6-5 0,2 0-146,1 0 0,1-6 1,-2-3-1,-2-2-163,2-1 0,1-2 0,2-3 0,-1-4 98,1-3 0,1-6 1,1-3-1,3-5 106,2-3 1,1-5 0,4-8 0,0-4-26,0-3 1,5-5 0,5-1-1,5 1 91,6-2 0,6 5 0,4-4 1,0 2-18,4-1 0,-4 7 0,1-4 1,0 3 2,-1-1 0,1 4 0,3 3 1,-4 3 117,0 1 1,2 6 0,-3 2 0,2 5-35,2 4 1,-4 4 0,1 9 0,-2 7 100,0 8 0,4 5 1,-4 2-1,-2 3-36,-1 2 0,-5 1 0,-2 3 0,-1-2-272,-3 0 1,-5-7-1,-3 2 1,-2-4-393,-2-4 0,-1-4 0,-2-4-229,0-1 714,0-5 0,-11-7 0,-3-7 0</inkml:trace>
  <inkml:trace contextRef="#ctx0" brushRef="#br0" timeOffset="4">11559 7107 7480,'-7'-32'0,"2"3"0,0 4-53,1 4 0,0-1 0,4 6 0,2 1 0,0 1-94,2 2 1,6-1-141,-2 1 287,3 5 0,2-4 0,-1 4 0</inkml:trace>
  <inkml:trace contextRef="#ctx0" brushRef="#br0" timeOffset="5">11733 7193 7917,'12'17'0,"0"-1"0,2 0 0,1-4 156,2-4 1,5-2-1,-3-6 1,2 0-108,0 0 0,-5 0 0,3 0 0,-1-2-121,-3-2 0,-1 2 0,-3-7 0,-1 1-77,-2 1 0,-4-4 0,3 3 116,-1-3 0,-4-2 1,-6 1 17,-4 0 1,-4-1 0,-3 2-1,-2 1 45,2 2 0,1 4 1,2-3-1,-1 2-4,1 2 1,1 3 0,1 3 0,3 4 71,2 4 0,1 0 0,4 9 0,0 4 14,0 3 1,5 1-1,3 4 1,3-2 56,2-3 0,5 0 0,2-3 1,4 0-99,1-4 1,-1-2-1,1-7 1,0-2-207,0-5 0,0 1 1,-1-1-1,0-1-41,-3-1 0,2-7 0,-2-1 0,1-4 132,-2-4 1,2-2 0,-4 0 0,2-1 73,2-3 0,1 4 0,2-5 1,-2 0 55,-2 2 1,2-4-1,-2 2 1,1-2-51,-1-2 1,1 0-1,-6 2 1,0 0 4,-3 3 0,-6-1 0,-1-4 1,-2 1-30,0-1 1,-1 0-1,-7-1 1,-5-2-62,-2-1 1,-7-5 0,-2 1 0,-4-4-26,0-5 1,3 4 0,0-7 0,-1 3-43,-1 0 0,2-4 0,2 11 1,1 3 84,3 5 1,2 1 0,4 9 121,0 2 0,5 7 0,-3 5-27,2 6 1,1 9-1,4 10 1,0 6 118,0 5 1,5 12-1,5 5 1,4 2-54,2 3 0,6-4 1,-1 2-1,2-5-106,2-3 0,4-6 0,1-2 0,1-6 11,-1-5 0,3-7 0,-4-2 1,-1-4-339,-2 0 1,-1-6 0,-1-3 28,1-3 0,0-1 0,0-1 0,0-3 1,-1-5 19,1-2 1,-1-2-1,-2-3 1,-3 0 374,-1 1 1,-2 1 0,-3 2-1,-1-1 79,1 1 0,-1-1 0,0 1 1,1 0 74,-1-1 0,1 1 0,-2-1 0,-2 1-61,0-1 1,-7 1 0,2 0-200,-2-1 0,-4 2 0,-2 2 0,-5 0 3,-6 0 1,-3 3 0,-4 2 0,1 3-170,-1 1 0,4 1 0,0 3 1,2 4 176,-1 3 1,5 7 0,5 3 0,1 2 76,3 2 0,2 1 1,1 2-1,1 1-49,4-1 0,1-2 1,8-1-1,1-2-19,2-2 1,1-5 0,-3-8 0,3-2 7,1-1 0,-2-3 1,2 2 31,-1-3 0,3-6 0,-3-3 0,-1-5 0,1-3-6,-2-5 1,-3-2-1,0-2 1,-2 0-17,-3 0 0,2-4 0,-6-1 0,-1-2-230,-2-2 0,-8-6 0,-4-4 0,-4-3-40,0-4 0,-5-6 1,0 2 143,-4-1 0,4 2 0,-1-1 1,-1 2-1,0 7 29,1 2 0,7 5 1,7 10-1,2 8 212,2 6 1,3 11-21,4 8 1,3 10-1,6 15 1,-1 5-90,0 6 0,2 6 0,3 8 0,3 2-46,4 1 0,-3-2 0,1-7 0,2-3 9,4-3 1,5-9-1,-4-6 1,0-5-145,1-5 0,-2-3 0,3-3 0,1-3 113,0-4 0,-5-3 0,1-1 1,-5-1 7,-2-3 0,-2-4 0,2-7 1,-4-3 17,-4-2 0,-2 4 0,-1-3 0,-3 1 51,-2 2 0,-2-1 0,-7 1 0,-4 4 79,-3 2 1,-2 6-1,1-3-155,0 2 1,-1 5-1,2 5 1,1 2-41,2 3 0,5 1 1,-1 1-1,4 1 32,4-1 0,3 3 1,6-1-1,1-3-105,2 0 1,-1 0 0,5 0 0,-3-1 213,-1-2 1,-3 0 0,0 5 0,-1-1 200,1 0 1,-7 1-1,-1 1 1,-5 1 11,-5 1 1,-6 5 0,-6-3 0,-1 0-134,0 0 0,-3 2 1,3-2-1,0 0-554,0 0 1,2-1-1,3-6 1,1-2-460,0 0 0,-1-1 1,2 4-1,1 1 840,2-1 0,0 6 0,-4 1 0</inkml:trace>
  <inkml:trace contextRef="#ctx0" brushRef="#br0" timeOffset="6">17090 11050 7746,'9'-5'0,"-1"-3"-44,2-3 0,-1-2 1,2 0-1,0-3 119,3 0 0,3-1 0,-2 5 0,1-1 0,1 1 0,1 0-46,2-1 0,0 5 0,2 1 0,3 0 192,2 0 1,3 0-42,-1-1 1,3-3 0,7 3 0,1-3-34,1-2 0,10 0 0,-1-2 0,1-2-28,0 2 0,-2-3 1,1 0-1,-2 0-155,-3 0 0,2 2 0,-5 3 0,-4 2 56,-3 3 0,-4-3 1,-3 4-1,1 0-17,-2 3 1,-4-2-1,-3 1 1,1-1-136,-2 1 0,-1 1 0,-6 4 1,1-2-291,-1-2 0,-3 3 0,-1-5-389,1 1 1,-3 2 810,-2-5 0,-3 0 0,-1-5 0</inkml:trace>
  <inkml:trace contextRef="#ctx0" brushRef="#br0" timeOffset="7">18355 10282 7746,'-12'13'146,"-4"4"298,-1-9-19,0-2-370,11-1 1,6-6 0,8-3-1,4-5 1,3-2-207,2-1 0,5 4 1,-1 1-1,2 1 209,2 4 1,0 0 0,-1 4 0,1 2 150,0 4 0,-4 3 1,-2 1-1,-1 1-60,-3-1 0,-2 5 0,-4 1 0,-2 1 131,-1 3 0,-4 1 1,-6 2-1,-4 0-178,-3 0 0,-3-2 0,-1-1 0,-3-1-364,-1 1 0,4-4 1,-2-2-1,2-2-1194,-2-1 1,8-5 1455,-4 0 0,4-11 0,-4 2 0</inkml:trace>
  <inkml:trace contextRef="#ctx0" brushRef="#br0" timeOffset="8">19149 10120 7724,'-5'7'0,"-4"-1"259,-2-1 1,0-2 0,2 5 0,0 2-117,0 1 0,2 3 1,0 1-1,0 3-208,0 1 1,5 2 0,-3 4 0,4-1 87,1 1 1,0 4 0,0 0 0,1-1 8,4-2 0,-3-1 0,7-2 0,2-2-62,4-5 1,0-3 0,4-5 0,0-4-123,1-3 0,0-1 1,5 0-1,0-1 54,0-3 1,0-3 0,-2-5 0,-1-1 116,-1 1 0,-5-5 0,4-1 1,-1 0 139,0 1 0,-4-4 0,3 3 1,-1 0-62,-1 0 0,1 0 1,-5 4-1,-1 1 50,-2 2 1,2 1-303,-3-2 1,-3 6 95,0 6 0,-4 6 1,-1 6-1,0 0 7,0 1 1,5-1-1,2 2 1,2 0 18,-1-2 1,0 3-1,6-8 1,1 1-11,2 1 1,3-7 0,-2 3 0,0-4-67,0-1 1,4 0-1,-3-1 1,1-2 77,-4-1 1,2-6-1,-1 2 1,-2-3 247,-1-2 0,-6 1 1,-1 0 41,-2-1 0,-1 1 1,-5-1-1,-3 2-116,-4 3 1,-8-2-1,-1 6 1,-4 2-121,-5 0 0,-3 2 0,-6 0 0,4 0-447,0 0 0,4 4 0,5 2-182,1 1 1,6 1 291,-2 4 1,10-5 0,7-3 282,7-2 0,4-4 0,2-2 1,0-4 117,4-3 0,-2-3 0,4-1 1,1-2 70,-1 2 1,-2 2 0,3 0 0,2 1 94,2-1 0,-4 1 0,1 0 0,1 0-133,2 4 0,0 3 1,1 5-1,0 0-14,0 0 1,0 5 0,-2 3 0,-1 5-25,-1 3 1,-6 0 0,1 3 0,-2 0-59,-1 0 0,-7-2 0,0 2 0,-2-1-43,0-3 1,0-1 0,-4-1 0,0-1-136,0 0 1,0-3 45,0-1 0,2-7 1,1-1-1,2-7-1,2-4 1,1-7-1,5-2 1,-1-4 68,0 0 1,1-1-1,-1 0 1,1 2 148,-1 2 1,0-1 0,1 5-1,-1 3-5,1 5 0,-5 3 0,0 6 0,2 0 108,1 0 0,-3 2 1,-1 2-1,0 4-138,0 3 1,-4 6 0,1-1 0,-2-1-246,3-1 1,-4-1 0,3-1-431,-3 0 1,-1-3 0,2-3 76,2 0 0,3-7 0,5-8 0,2-2 523,3-1 0,-2-6 0,5-3 0,1-2 0,-2-2 0,5 0 0,-4 1 0,4-1-42,1 0 0,-5 0 1,0 2-1,-2 1 425,-3 1 0,-3 2 1,-2-2-1,-3 4 63,-2 4 1,-1 0 0,-5 2 0,-2 2-308,-1 0 0,-11 7 0,0-3 0,-6 5-248,-4 5 0,3 1 1,-7 8-1,3 3 35,1 3 1,6-2-1,1 0 1,2-1-68,-1-1 0,5 1 1,5-5-317,1 1 1,3-2 274,8-3 1,3-3-1,8-5 1,5 0 107,2 0 1,2 0-1,0 0 1,0 0 269,0 0 1,1 2 0,1 1 0,2 2 126,-1 2 1,-7 1 0,-3 5 0,-3-1 13,-3 1 1,2 4 0,-10 3 0,-1 0-411,-2 1 1,-6 0 0,-4 2 0,0-2-324,0-5 0,-2-2 0,5-1-20,-1-1 0,-3-7 1,6-6 415,1-10 0,2-7 0,1-7 0</inkml:trace>
  <inkml:trace contextRef="#ctx0" brushRef="#br0" timeOffset="9">20774 9413 7724,'1'-52'0,"2"1"0,3 4 26,0 3 1,3 8 0,3 9-1,1 5 191,-1 5 0,0 5 1,1 5-1,-1 7-103,1 7 0,3 15 0,2 8 0,1 10 87,3 10 0,2 5 0,1 7 0,-2 0-143,-2 0 0,2 4 0,-4 0 0,1-4-406,-4-7 1,-2-2-1,-2-12 1,-1-2 83,-2-5 1,0-4-1,-5-6 1,-1-4 121,-1-3 1,-2-3 0,-2-3 0,-2-2 75,-4 0 0,-3-7 0,-3 3 1,-3-4 73,-3-1 1,-4 0 0,0 0-1,-3-1 50,-2-4 0,3-2 1,-3-6-1,5-2 82,3-2 0,3 0 0,7 4 0,1-2-33,2-2 0,5 0 0,0 5 0,5 0-69,2-1 1,6-3 0,-1-1 0,5 2-38,3 1 1,5 2-1,-2-1 1,4 1-107,1 0 0,-1 1 0,1 1 0,-1 3-40,-4 2 0,4 0 1,-5 5-1,2 0 303,-1 0 0,-3 2 0,2 2 0,-1 6-114,-3 5 0,-1 0 0,-2 6 0,-1 1 266,-2 1 0,0 2 0,-3 0 0,-1-1-152,1 1 0,2-1 0,-2-4 0,-1-3-405,1-3 1,2-2-1,-3-1 63,2-3 0,2-2 0,3-6 0,-1-1 87,-3-4 0,7-6 0,-2-7 0,1-1 36,-1-3 1,0-5-1,-1-4 1,1 1 57,-1 0 0,0-1 0,1 4 0,-2-1 89,-3 5 1,3-1 0,-4 8 0,1 2 186,1 4 1,-5 5 0,3 6-155,-2 3 0,3 5 0,-2 7 1,-1 5 72,1 2 0,2 6 0,-4-1 0,0-3-66,2-3 1,-5-3 0,5 2 0,-2-5-181,0-2 0,2-6-405,-2 0 0,-3-6 1,5-2 295,-1-7 0,-3-6 0,2-2 0,-2-3 106,3-1 0,-4-2 0,5-2 0,-2 1 115,0 1 0,0 2 0,-3-2 153,3 5 1,3 3-1,6 5 25,-1 4 1,-4 4 0,1 6-1,-1 5-115,-1 4 0,2 7 1,-3-3-1,-1 0-159,1-2 1,2-3 0,-2-2-191,1 0 1,1-1 30,4-2 0,1-9 0,-1-9 0,1-2 70,-1-1 0,0-4 0,1-2 1,-1 0 61,1 0 0,3-3 0,1 3 0,-1 0 129,2 0 0,-4 3 0,4 6 0,-2 0 131,1 0 1,1 3-1,-3 2 1,1 1-66,0-1 0,-3 3 0,0-3-424,-1 2 115,-5 2 0,-3 0 138,-8 0 0,-3 0 0,-5 0 0,-2 0 22,-3 0 1,2 0-1,-4 0 1,1 0 44,3 0 1,-3 0 0,2 2-31,0 2 0,3 3 0,2 5 0,1 0-6,2 1 0,5 5 0,-1 2 1,2 4 1,2 1 232,0-1 1,2 1 0,2-1 73,4-4 0,7-2 0,3-5 1,2-2-197,2-3 1,5-3 0,2-5-1,-1-1-282,-2-3 1,4-3 0,3-7-1,2-2 35,-2-5 1,1-8 0,-4-4 0,1-1 167,-1 1 0,2-7 0,-6 2 1,-4 0-12,-3-1 0,1-4 1,-7-1-1,-3-1 56,-3-1 1,-3 0 0,-4-8 0,-1-3-18,-3 1 0,-3-5 1,-6 3-1,2-2-174,3-2 1,-3 1-1,4 3 1,-1 6-5,0 5 1,5 7 0,-1 11 0,2 8-117,2 6 1,2 11 0,0 10 219,3 13 1,4 19 0,-1 16 0,2 7 59,-2 6 1,-3-25-1,0 0 1,-2 0 0,0 1-1,-1 1 1,1 1-12,0 1 0,0 0 1,1-1-1,0-1 1,-1-5-1,-1-1 0,5 28 43,3-10 1,-5-7-1,1-7 1,-2-7-56,0-8 0,0 0 0,-5-11 0,-3-1-89,-5-1 0,-2-7 1,-2-3-1,-2-3-8,-2-1 1,-5-5-1,1-3 1,-2-5 89,-2-3 0,0-4 1,0-4-1,2-1-20,2 0 0,-2-4 1,4 0-1,1 2 29,5 0 1,2 8-1,7 3 1,1 2 34,2 1 1,7 6 0,2 2 0,3 1 98,1 0 0,6 1 1,3 6-1,2 2-59,2 2 0,4 0 0,0 1 0,-2-2-97,0-1 1,-3-3-1,1 2 1,-1-3-108,-4-1 1,4 0-1,-4 0 1,3 0 1,-3 0 1,8-4 0,-3 0-1,1 1 42,0 2 1,-1 1 0,0 1 0,-1 2 64,1 1 1,-1 4-1,-2-2 1,-2 1 20,2 2 1,2-2 0,1 0-1,-2 0 3,-2 0 1,-3-4 0,-6 1-1,0-3 72,1-1 0,-5-1 1,-1-3-33,-2-5 0,-2 3 0,-7-3 0,-6 0-23,-5-2 1,-4-2 0,-6 2 0,0 2 14,1 0 0,-5 1 1,1-4-1,5 1 34,5 2 0,0-2 0,1 3-321,2-3 1,7 3 0,5 1 108,6 1 0,5-2 0,7 4 0,3 1 135,1 2 0,4 1 0,4 0 0,2 1 7,-1 3 0,-2 2 0,-1 3 0,-2 0 147,-2 0 0,1 2 0,-6 2 1,-1-1-57,-1 1 1,-1-2 0,-2-2 0,-3 0 144,-4 0 1,-3 2 409,-1 2-375,0-7 0,0-1 0,0-10-54,0-3 1,0-3-1,0-1 1,0-2-226,0-3 0,5 4 0,0-4 0,1 3-656,-1 2 1,5 0 0,-3-1-29,-1 1 0,0 3 0,-5 3 676,4 0 0,-4-4 0,4 4 0</inkml:trace>
  <inkml:trace contextRef="#ctx0" brushRef="#br0" timeOffset="10">10158 10740 6840,'-7'-1'-241,"2"-3"1,4 1 0,1-5 240,0-2 0,0 3-61,0-1 279,0 5 0,-1-2 151,-3 5 1,-3 0-161,-6 0 1,5 0-177,0 0 1,4 0-69,-5 0 1,1 0 0,-4 0 48,-1 0 1,5 0 0,0 0-1,-1 1 13,3 3 0,-5-2 0,2 3 20,-2 1 1,-1-1 0,-1 5-1,1-2 42,0 2 0,3-1 0,1 1 1,0-2-64,1 2 1,-4 1 0,4 1-1,-1 2-41,0 3 0,5-2 1,-3 6-1,2-1 3,0 0 0,0 2 0,4-4 0,0-1 6,0 1 1,0 3-1,0-3 1,0 0-7,0 0 1,4-2 0,2-3-1,0-1 10,4 1 0,1-1 0,1 0 0,1-1 16,-1-2 1,-3 0 0,-1-3 0,1-1 34,2 1 1,1-1 0,-3-2 0,-1 1 37,2-1 0,1 2 0,1 0 1,1-3-54,-1 0 1,1-2 0,-1 0 0,2 0-109,2 0 1,-2-2 0,3 0 0,-2-4-15,1-1 1,-2 3-1,3-3 1,-3 0 54,-2 0 1,0 3 0,1-4-1,-1 0 9,1 1 0,-1-3 1,-1 5-1,-1-2 247,-2-3 1,0-1-1,3-1-173,-3-1 0,-1 1 0,-4-1-46,1 1 1,0 0-1,-4-1-22,0 1 1,-5-1 0,-3 1 8,-3 0 0,-2-1 1,1 2-1,-1 2 42,1 0 1,0 1 0,-1-3-1,2 1-51,3 2 0,-3 0 1,3-3-1,-3 1-132,-2 2 1,5 1 0,0-1 0,-1 2 22,2 1 0,-4-1 1,3-3-174,-3 0 1,3 7 0,1-4-448,1 1 747,2 3 0,-1-9 0,-2 4 0</inkml:trace>
  <inkml:trace contextRef="#ctx0" brushRef="#br0" timeOffset="11">12638 10567 7785,'-7'-2'-186,"3"-2"1,1 2 0,0-7-56,-1 0 289,-5-2 0,2 4 26,-6 3 1,5 2 0,0 2 0,-2 0 0,-1 2 128,-1 2 0,-1 3 0,1 5-137,0 0 0,-1 1 1,1-2-1,1-2-63,2 0 1,0 0 0,3 7-1,-1 0-35,-2-1 0,2 5 1,0-1-1,1 1-22,4 1 1,-4 0 0,2 4-1,1-1 67,2 1 0,1 0 1,0 0-1,0 0 25,0-1 1,0-3-1,1 0 1,2 1 0,1 1 1,2 1 0,-2-4 0,4-2-26,3 0 0,-1-4 0,1 3 0,3-5-54,-1-4 0,7 2 1,0-6-1,2-1 33,-1-2 1,7-1 0,-4 0 0,4-1-5,2-3 0,-4-3 0,5-6 0,-2 1 25,0 0 0,-2-2 0,-5-1 0,-2-2 49,-3 2 0,0 1 1,-5 2 115,1-1 0,-2 1 0,-3-1 1,-2 0-1,-2-2-14,0-2 0,0 0 1,-4 5-1,0-2-153,0-2 0,-1 2 0,-3-3 0,-5 4-238,-2 0 1,-3-3 0,-1-1 0,-3 1 32,-1-2 1,0 3 0,-2-5 0,5 2 117,2 3 1,-3-3 0,1 2 0,-1 1 85,-1 1 1,5 6-1,-4 1 1,3 1-70,2 3 0,-1 2 0,1 1-32,0 0 1,-5 11 0,1 4-1,-1 6 1,0 2-573,1 3 1,-1 3 661,5 0 0,-6 3 0,-1 5 0</inkml:trace>
  <inkml:trace contextRef="#ctx0" brushRef="#br0" timeOffset="12">11385 11187 7801,'-12'4'0,"0"0"-458,-1-1 1,5 2 239,0 0 0,-1-1 299,-3-4-472,0 0 295,-1 0 1,5 0-1,1-2 298,1-2 0,1 3 188,1-3 0,1 2 142,-5 2-208,5 0-388,-2 6 0,6-1 72,3 4 0,3 0 1,5-5-68,1-1 0,-1-1 0,1-2 0,-1 0 51,0 0 0,1 0 0,1-2 1,1-1 94,1-1 1,6 0 0,-1 4 0,2 0-13,2 0 1,0 0-1,0 0 1,0 0-30,-1 0 1,1 0-1,0 0 1,0 0 32,0 0 0,-1 2 1,0 0-1,-3 2 24,-5-1 0,2 0 0,-2 0-64,0 1 0,-3 4 0,0-4-86,-1-1 0,-3-2-124,-1-1 0,-4 0 100,4 0 97,-5 0 144,8 0-95,-10 0 1,9-1 0,-6-3-75,-1-4 1,0-2 0,-1 0-1,3 2-2,-3-2 0,4-5 0,-1-1 0,1-1-39,-1-1 1,4 0 0,-4-4 0,1 3 50,-1 1 1,1-4 0,-4 1 0,3-2 65,-3-2 0,0 0 0,-2 0 0,0 1-35,0-1 1,0-4 0,0 0 0,0 1-155,0 2 1,0 1 0,0 1 0,0 0 44,0 4 0,0-3 0,0 7 0,0 1 111,0 1 0,0 2 1,-2 1 131,-2 2 1,-3 0 0,-5 5-67,-1 1 0,2 0 1,2 0-1,1-1-39,-2 1 0,3 2 0,-1 1 0,-1-1-124,3-4 0,-5 3 1,2-7-124,-2 0 1,3 2-1,0 0 1,-1 0 235,3 0 0,-5 0 0,2-2 1,-2 2-48,-1 1 0,-1 1 1,1 2-1,0-1 162,-1 1 1,1-2 0,-1 1-1,1 1-13,0 1 0,-1 2-340,1 0 123,-6 0 1,4 2-1,-2 1 1,2 2-1,1 1-28,1-1 1,-5 5 0,1-2 0,-1 2 93,-1-2 1,3 3 0,-4-3 0,0 3 10,-1 2 0,4-1 1,-5 0-1,1-1-3,0-2 0,1 2 1,4-3-1,-2 3-20,2 1 1,-3 1-1,2-1 1,2 1-45,4-1 1,-1-4 0,4 1 0,0 0-39,3 2 0,3-3 0,1 1 0,0 0 41,0 2 0,0 2 0,0-1 0,1 1 31,3-1 0,-2 5 0,3-1 0,-1 1 72,1 1 1,-1-3-1,-4 5 1,0 1 28,0-2 0,0 3 0,0-4-124,0 2 0,0-4 0,0 3 1,0-1-1,0-2-300,0-3 1,4 0 0,0-1-1,-1 1 83,-2-1 0,-1 0 0,2 1 0,0-1-203,2 1 1,6-1 453,-2 0 0,9 1 0,2-1 0</inkml:trace>
  <inkml:trace contextRef="#ctx0" brushRef="#br0" timeOffset="13">13816 10406 7683,'0'-13'793,"-1"6"-506,-3 3 0,1 3 0,-5 1-319,-2 0 0,3 1 0,-1 3 0,-2 6 0,1 4-263,0 2 1,-2 6-1,3-1 1,-2 2 128,2 2 0,-2 1 1,6 2-1,0 1 287,-1-2 1,3 4 0,-2-1-1,3 0 43,1 1 0,0 2 0,0-3 0,1 0-72,3 1 1,-2-2 0,2-5-1,-3 1-14,-1 0 1,0 0-1,0-2 1,0-1-60,0-1 1,0-6 0,0 2 0,0-3-77,0-2 0,4-4 0,2 0-67,1 2 1,-3-4 112,4-2 1,-4-2 137,5 3 1,-1-4-4,4 3 0,-4-2 0,1-1-110,0 3 1,-2-3 0,2 5 104,0-1 1,4-3 0,2 3 0,1-1-76,-1 1 1,5-1-1,0-4 1,2 0-79,-1 0 0,3 0 1,-4 0-1,4 0 37,0 0 0,1 4 0,0 0 0,0-1 32,0-2 0,4 1 1,-2 0-1,-2 2 2,-3-1 0,-3 4 1,3 0-1,-2 0-17,-2-3 1,-2 1-1,-3 1 1,-1-1-63,0 1 0,1-2 48,-1-4 1,1 0 0,-1 0 0,0-1-10,1-3 0,-5 2 0,-1-3 0,0 1-4,0-1 1,-3 1 0,3 3 12,-2-3-13,-1 2 0,-2-3-119,2 5 74,-3 0 1,6 0-1,-4-1 81,1-4 1,0 3 0,-2-7 0,0 0 38,2-2 1,1-2 0,-5 0 0,0-3 8,0 0 1,0-6-1,-2 1 1,-1-2-25,-1-2 1,-10-1 0,1-3 0,-4-3-54,-1 0 0,-2 1 0,3 3 0,2-2-17,1-2 1,2 5-1,1-4 1,2 2 2,5 0 1,3 0 0,1 5 0,0-1-18,0 0 0,0 0 1,0 0-1,0 2 17,0 2 1,1-1 0,2 6 0,1 1 133,-1 1 1,-2 1 0,-1 1 47,0 0 0,0-1 0,-1 2 73,-3 3-852,2 2-200,-3 6 884,5-5 1,0 2 304,0-5 0,-1 1-181,-4-1 0,-1-2 0,-7 5 0,-1-1-68,-2 0 0,-5 2 0,-6 4 1,-4 0-151,0 0 1,-7 0 0,-4 0 0,-1 2-218,0 2 0,2 1 0,4 5 0,1-2-29,3 2 1,-2 1 0,6 1 0,2 1 40,1-1 1,2 1 0,2-2 0,3-2-780,1 0 0,1-5 1005,5 4 0,0-5 0,-1 2 0</inkml:trace>
  <inkml:trace contextRef="#ctx0" brushRef="#br0" timeOffset="14">16619 13444 7716,'-14'-12'0,"-1"-1"0,-1 0-333,1-4 0,-3 3 330,1-2 1,-1-2 0,3 1 0,-2 3 320,2 5 0,2-1 0,0 6 0,1 1 382,-1 2 1,5 1-213,0 0 0,5 1-319,-1 3 0,5 3 1,6 6-1,7 0-258,4 4 1,8 2-1,8 6 1,4 0 27,-1 0 1,12 4-1,-4 1 1,3 0 84,3 1 0,-4 3 0,5-2 0,-5 1 139,-6 0 1,2-6 0,-2 2 0,-1-2 42,-1-3 1,-6 1-1,-1-1 1,-2-2-100,-3-2 0,0-4 0,-4 0 0,-1-2-59,-1-2 1,-6-3-1,2-3 1,-5 1-332,-4 0 1,2-3 85,-6 5 0,1-7-411,0 2 0,-4-4 1,3-4-1,-4-3-509,-4 1 1,3-7 1116,-4 1 0,-1-6 0,-1-7 0</inkml:trace>
  <inkml:trace contextRef="#ctx0" brushRef="#br0" timeOffset="15">17549 13506 7713,'0'-12'47,"0"-1"1,0 1 812,0 0-725,0 5 1,0 3-1,2 8 1,2 5 23,4 6 1,3 6 0,2 7 0,0 2-34,4 2 1,-2 1 0,4 5 0,-1 2-161,-3 2 1,2-1 0,-3-5 0,-3-2-144,0-1 0,-2-5 0,1-1 0,-3-3 116,-2-3 0,0-6 1,-5 1 258,0-2 0,-2-7 0,-2-3 0,-4-3-73,-3-1 0,-7 0 0,-1 0 1,-2 0 224,0 0 0,-4-1 0,-4-2 0,1-1-699,-3 1 0,5 2 1,-2 1-1,5 1-327,2 4 0,6 0 0,-1 5 676,2-2 0,7 0 0,1 5 0</inkml:trace>
  <inkml:trace contextRef="#ctx0" brushRef="#br0" timeOffset="16">18318 13767 7652,'7'8'1123,"-3"0"0,-1-4-859,1 5 1,3-1 0,5 4 0,1 2 0,-1 1-477,1 2 1,-1 9 0,-1-1-1,-3 1 125,-3 0 0,-4-1 0,-1-2 0,0-1 90,0-1 0,-4-6-262,0 2 0,-5-10 56,5-7 0,0-11 0,4-10 0,1-3 2,4 0 1,-3-3 0,7 0 0,0-2 174,2 1 1,6 2 0,-1 1 0,0 2 279,-3 2 1,4-1-1,-1 6 1,1 1-90,1 1 1,-4 6-1,2 1 1,-2 1 327,-2 3 0,1 5 0,-1 5 0,1 6-317,-1 5 0,0 3 1,-1 4-1,-1 0-201,-2-1 1,-5 1-1,1-1 1,-1-2-216,1-2 1,-3-4 0,4 0-970,-4-2 922,-1-2 1,4-10 0,0-8-1,0-6 127,2-5 1,-3-5 0,5 1-1,0-2 155,-1-2 1,4 0 0,-3 1 0,2 0 13,-2 4 0,3 2 1,-2 5-1,0 1 542,-1-1 0,3 2 0,-4 2 0,2 2-336,-1 1 0,0 2 0,5 6-215,-1 2 1,-1 3-1,-1 6 1,-2 3-212,2 0 1,-1 2-1,1-3 1,-2 2-5,2-2 0,-3 1 1,0-2-1,-1-4-554,1-3 1,2 1 472,3-4 0,0 0 0,-1-5 0,-1-3 157,-2-5 1,1-2 0,2-1 0,-2 0 65,0-1 0,-1-3 0,4-2 0,1 0 438,-1 0 1,0-3 0,1 5 0,-1-1-13,1-1 0,-1 6 0,0-2 0,-1 4 113,-2 1 0,2 3 0,-3 2-335,3 3 0,-3 1 0,-1 1 0,0 2-237,0 1 1,-3 6 0,4-2-123,2 3 1,-3-4 0,1-3 0,2-3 101,1-1 1,1-1 0,1-3 0,-1-4 27,0-3 0,1-6 0,-1-1 0,1-1-15,-1-3 1,0 2 0,0 0 0,-3-1 109,-1 2 0,-3-3 0,1 5 0,0 2 291,-3 1 0,-3 2 1,-4 0-115,-5-1 1,-6 6 0,-3 3 0,-2 3-83,-7 1 0,1 0 0,-7 0 1,0 1-104,1 3 1,2 3-1,7 6 1,2-1-86,4 0 1,5 1 0,4-1 0,4 1-31,2-1 0,4 2 1,2 2-1,4 4 116,3-1 1,11 8 0,2-3 0,0-1 35,2-1 0,-3-2 0,5 2 0,-1-3 192,-3-1 0,5-7 1,0-7-1,-1-3-250,-2-1 1,0-1 0,2-4 0,1-8-159,-2-6 0,4-5 0,-2-2 1,-2-3 7,-1-4 0,-1-7 1,0-4-1,-2-1 145,-2-2 1,1-7 0,-4 7 0,0 0-31,0-1 1,-3-4 0,-7-3 0,-4 0 372,-2-1 0,-4 3 1,-2 2-1,-5 0-80,-7 1 1,1 3-1,-4 11 1,1 3-115,3 4 1,1 9 0,3 3-131,3 3 1,1 7-1,4 5 1,0 6 6,5 8 1,3 12-1,9 9 1,3 5 10,3 8 1,4 8 0,1 10-1,-1 0 6,1 0 1,0 1 0,-2-4 0,-1-5-34,-1-6 1,-6-7 0,2-10-1,-3-4 17,-2-3 0,-4-11 0,1-3-337,0 0 0,-3-8 1,-4-3 134,-4-4 0,-5-6 1,-6-1-1,0-4 72,-4-2 1,-2-6-1,-6 1 1,0-1 188,0 1 1,-4-6-1,-1 0 1,0-1 2,-1-3 0,-2-2 0,4 3 0,2 0-24,1-1 1,2 4-1,4 6 1,3 4 96,3 4 1,7 7-125,3 6 1,4 7 0,6 11 0,5 7 37,4 6 1,7 4 0,-1-1 0,1-2-15,-2-2 1,7-5 0,-4-7 0,0-4 9,1-7 0,2-5 0,-5-4 0,2-5-38,2-6 1,0-11-1,0-3 1,-2-1-199,-2-3 0,1-3 1,-6 2-1,-1-1 249,-1 0 0,-3 1 1,-2-2-1,-5 2 132,-3 2 0,-1-3 0,0 4 0,0 1-10,0 2 0,-4 7 0,0 2 0,0 3-74,-2 2 0,5 6-274,-3 6 0,2 12 0,4 10 0,3 6 168,8 10 1,-1 0 0,6 9 0,-2 1 214,1 1 0,4 6 0,-5-10 0,1-2-148,1-3 0,-5-8 0,4-3 1,-2-5-7,2-3 0,-4-7 0,5-7 0,-1-2-419,-1-2 1,1-6-1,-5-2 1,1-4 70,-1-4 0,0-4 0,0-5 0,-3 1 212,-1-1 0,-3-1 0,3-2 0,0 0 212,-1 0 1,4 5-1,-4 0 1,1 4 205,0 5 1,-3 0 0,3 7 0,1 2-175,2 5 1,-2 4 0,0 7-1,4 2-146,2 5 1,2 2-1,-4 2 1,2 0 18,2 0 0,0-6 0,-4-2 0,2-4-193,2 0 1,0-5 0,-4-1 0,2-1-29,2-4 1,1-7-1,-3-6 1,2-4 152,-2-1 1,-1-3 0,-2 0 0,-1-2 238,-3 1 0,-1-1 1,-4-3-1,1 2-65,-1 2 0,-3 5 0,-3-2 0,-2 3 133,-2 2 1,-2 4 0,-3 1 0,0 1-73,-1 3 0,1 2 0,-1 2 1,1 4-347,0 3 0,-5 4 1,0 3-1,4 2 43,3-2 1,-1 3-1,4 0 1,-1 0-766,0 0 1,5-2 500,-1-3 1,8-2 0,5-3 282,7-4 0,-3-3 1,5-1-1,-1 0 210,-1 0 1,5-4 0,-3 0 0,0 0-63,0-1 0,4 2 1,-3-4-1,2 0-48,0 0 1,-2 0 0,3-2-1,-3 0-103,-1 0 0,-1-1 0,-6 0 1,-2 2 135,0-2 0,-1 4 1,4-3-94,1 0 0,-2-2 0,-2 0-19,0 2 1,-7-2 0,2 3 67,-2-3 1,-2 3 0,-2 0 66,-2-2 0,-3 0 1,-6 2-1,-3 4 192,0 2 1,-5-2-1,3 0 1,0 1-170,1 2 0,-4 1 0,4 0 1,2 0-534,1 0 0,-2 0 1,-2 0-1,0 0 439,0 0 0,2 0 0,3 0 0</inkml:trace>
  <inkml:trace contextRef="#ctx0" brushRef="#br0" timeOffset="17">21580 12626 7833,'-4'-9'0,"-2"2"0,0 1 0,-5 0 673,-5 1 0,3-4 0,-5 5 1,0 1-501,-3 2 0,-1 1 1,0 1-1,3 3-434,1 5 1,-3 3-1,6 6 1,3 6 231,2 3 0,7 8 0,-1-2 0,3 2 25,1 3 1,1-3 0,3 0-1,4-5 21,3-4 1,2-4 0,-1-11-1,1-2 46,-1-5 0,5-4 0,-1-4 0,-1-6-80,-1-5 1,-2-4 0,2-8-1,0 0 56,-2-2 1,2-5 0,-8 0 0,-1-1 13,1-3 1,-2 1 0,-4-1 0,0-2 78,0-2 0,-6 0 1,-2 2-1,-3-3 49,-1-1 0,-1 0 1,1-3-1,-2 1-190,-2 0 0,2 3 0,-1 3 0,4 5 11,2 6 1,7 9-298,-3 3 1,4 12-1,2 10 1,2 15 202,1 10 1,6 11 0,-2 7 0,3 6 116,2 4 0,-1 10 1,0-8-1,1-1-71,-1-3 0,6-12 1,3-7-1,1-8-296,-1-7 1,6-10-1,-1-8 1,5-4-1,3-4 0,2-3 0,1-6 0,0-4 99,1-4 1,-1-2 0,-1-2 0,-2 0 594,-1 1 0,-7-1 1,0 0-1,-3 0 233,-1 0 0,-5 2 0,-1 2 1,-7 5-33,-5 2 1,2 6 0,-3 1-1,-5 1-344,-5 4 0,-9 6 1,-6 5-1,-4 6-162,-3 6 0,-6 8 1,4 3-1,0-1-16,6-2 1,2-2-1,6-3 1,4 0-1187,3-4 0,0 3 0,8-7 502,3-1 1,5-2 0,7-5-1,4-4 453,4-3 1,3 4 0,4-1 0,1-2 460,-2 0 0,0-1 1,-3 2-1,0 1 470,-4-1 1,-2 4-1,-7 1 48,-2 3 0,-5 3 1,-10 1-1,-6 3-499,-7 1 0,-1-4 0,0 3 1,-2-1-895,-2-1 1,1-1 613,2-6 0,-8 2 0,3-4 0</inkml:trace>
  <inkml:trace contextRef="#ctx0" brushRef="#br0" timeOffset="18">11026 11373 7671,'-4'-8'631,"-1"-1"-352,3 0 1,0 2-1097,2-1 486,0 5 1,-1-3 343,-3 6 1,2 6 0,-2 2-1,2 3 92,-3 2 0,4 0 0,-3 4 0,2 4 176,2 2 0,-4 3 0,0 3 1,1 4-166,2 3 1,1 5 0,0 2 0,0 1-86,0 3 1,0 1 0,0 2 0,-1-1-31,-3 1 0,2-2 1,-3-1-1,-1-4 123,-2-5 0,1 5 1,-1-8-1,-1-2 8,3-2 0,-5-2 0,4-4 0,-2-1-88,1-4 1,5 2-1,-2-5 1,1-2-199,0-1 1,-1-6-1,4-1-642,-3-2 527,3 0 1,-5-7 0,6-2 24,0-4 1,1-3 0,2-2 0,3 0-431,1-4 1,1 3 673,4-2 0,1-4 0,-1 1 0</inkml:trace>
  <inkml:trace contextRef="#ctx0" brushRef="#br0" timeOffset="19">11237 12948 7772,'6'-5'-482,"-1"-4"1,-3-2 0,1-1 936,1-1 64,6 7 0,-7 0-501,5 6 0,0 1 0,3 4 66,-3 3 0,-1-1 0,-4 1 0,1 2-146,-1 1 0,-2 1 1,-1 0-1,0 1 137,0-1 1,-1-3 0,-2-1-1,-2 1 19,-2 2 1,-1 2-1,-5-1 1,1 1 12,-1-1 1,1 0 0,0-1-2,-1-2 1,5-4-172,0-5 1,5-1-1,-1-3 1,2-5-111,2-2 0,0-5 0,0-2 0,2 0 88,2 0 0,-1 0 0,5 3 1,1-1 169,3 0 1,0 3 0,0 0-53,1 1 1,-1 1-1,1 3 192,-1 3 0,0 4 0,-1 2 0,-1 4-180,-2 3 0,-5 3 0,1 1 0,-2 1-48,-2-1 1,0 5 0,0-1 0,-2 1 79,-2 1 0,-1-5 1,-5 4-1,2-3 61,-2-2 1,-1 0 0,-1-1-112,-1-2 1,5-4 0,0-5-512,-2 0 0,4-5 0,2-4 486,3-2 0,1-6 0,0-3 0</inkml:trace>
  <inkml:trace contextRef="#ctx0" brushRef="#br0" timeOffset="20">10641 13494 7779,'0'8'104,"0"0"0,-1-5 401,-3 1-606,2-2 0,-3-4 357,5-2-714,0-3 1,1-4 0,2 1 97,1 2 1,2 5-1,-4-2 438,2-1 1,1 6 268,-5 0 0,0 2 69,0 6 1,1 0-307,3 5 0,-2-5-231,2 0 0,-3 1 0,-1 3 35,0 0 1,-1 1 0,-2-1 0,-3 1 193,-1-1 0,3 0 0,-4-1 0,0-1 1,1-2 0,-3-4 1,5 3-84,-2-1 1,4-3 0,-1-8-193,3-3 1,2-3 0,2-3 0,2-1 33,2-1 0,1-2 1,3 3-1,-1-2 199,-2 2 1,1 3 0,2 2-1,-2 3 159,0 1 1,-1-2 0,4 4-94,1 1 0,-5 2 0,-1 2 0,0 2 65,0 1 1,-3 6-296,4-2 1,-4 2 0,3-1-103,-1 0 0,-2-1 89,-4 4 0,-6-3-38,-2-1 1,-3-1 147,-2 1 0,1 3 0,0-4 0</inkml:trace>
  <inkml:trace contextRef="#ctx0" brushRef="#br0" timeOffset="21">10368 13953 7781,'9'-9'0,"-2"1"-21,-2-2 132,5 5 0,-9 1 0,3 8 90,-2 4 0,-2 7 0,-2 3 1,-1 2-200,-1 2 1,-5 0 0,0 0 0,-2-2-5,-1 2 0,0-4 1,1-1-1,1-3-7,2-2 0,1-4 0,-3-1-220,2-1 0,4-2 0,-3-5 0,1-4 128,4-3 1,0-3 0,2-1-1,0-1 122,0 1 1,2-1 0,0 1 0,4 0 202,1-1 1,-5 5 0,4 1 140,-1 2 0,-2 0-203,5 5 0,-3 6 1,2 2 85,-2 3-248,-1 2 0,2 5 0,1 1 0</inkml:trace>
  <inkml:trace contextRef="#ctx0" brushRef="#br0" timeOffset="22">7863 11162 7902,'-7'6'166,"-2"1"1,3 4-1,1-2-364,-1-1 0,-2 1 45,4 3 0,-5 1 0,4-1 0,-2 0 149,-3 1 0,3-1 1,-1 1-1,-2-1 84,-1 0 1,3 5 0,0-1 0,0 1-49,1 1 0,-4 0 1,4 4-1,-1-2-23,-1 3 1,7 0-1,-4 2 1,2 0-50,0-1 0,-4 3 1,3 0-1,1 3 7,-1 2 0,3 1 0,-3 6 0,1 1-26,0 1 1,-2 2 0,2-3-1,-3 0 55,0-4 0,-2 4 1,3-6-1,-1 0 12,-3 2 1,4-1 0,-3-1-1,1-2-6,1-2 1,-3 5 0,5-2 0,-1 3-34,1 1 1,-1 0 0,4 0-1,-2 0-26,1 1 1,-3 3 0,2 0 0,1-1-8,2-1 1,1 2 0,0 2 0,0 0 31,0-1 0,0 0 1,0-5-1,0 0 57,0 0 0,0 0 0,0-1 1,0-1 50,0-2 0,0-6 0,0 4 0,0-2 49,0 0 0,-1 4 0,-2-4 0,-1-2-68,1-1 1,2 5 0,1 0-1,0 2-57,0 0 1,0-1 0,-2 3-1,-1-4-5,-1 0 0,0 2 0,4-3 0,0 0 6,0 1 0,0-2 0,2-3 1,0 1-42,2 2 0,5 0 0,-4-4 1,2-2 65,3-2 0,-3 3 1,0-5-1,-1 2 68,1-1 1,-4-1-1,3 4 1,-2-4 25,0-1 0,4 2 0,-2-2 0,1 0-68,2 0 0,1 0 0,0-3 0,-2 3-56,1 1 1,5-3-1,0 0 1,-3-2-43,0-2 0,0 1 0,1-2 0,1-2 102,-1 0 1,1-7 0,-1 3 0,0-4-10,1-1 1,-1 0 0,1 0-1,-1 0-40,0 0 0,5-1 1,0-2-1,-2-3-14,-2-1 0,-4-1 1,-1-4-1,2-1 35,1 1 1,-3-2 0,0-1 0,2-3-11,1-1 0,1 2 0,1-3 0,-1-2 49,1-2 0,3-5 1,2-1-1,0 0 4,0-1 1,0-3 0,-3 1 0,1-2 15,0 2 1,-3-3-1,0 5 1,-2-2 4,-3-1 1,2 6 0,-5-6-1,1 0-48,-1-2 0,-1-2 1,-4-2-1,0-3-76,0-1 0,0-2 1,0-3-1,0-1-87,0 1 0,0-2 0,0-2 0,0-1 67,0 2 0,0-3 1,0 1-1,0 0 15,0-1 1,0 4 0,0-2 0,2 3 120,2 5 1,-3-4-1,3 4 1,-4-2 1,-4 1 1,1-5 0,-5 5 0,-1-1-50,-2-1 1,-2 1 0,1 0 0,-1 1-44,1 0 1,0-3-1,-1 0 1,2-1 12,3 0 0,-2-2 1,6 1-1,1 4-13,2 3 1,1 3 0,0 4 0,0 1 65,0 3 0,0-2 0,0 6 0,0 3 1,0 4 1,0 0-1,0 4 1,0 0-112,0 0 1,-4 6 0,-2 4-171,-1-2 1,-1 0 0,-4 2 0,-1 4-549,1 3 0,0-1 0,-1-1 768,1-1 0,-1-11 0,1 1 0</inkml:trace>
  <inkml:trace contextRef="#ctx0" brushRef="#br0" timeOffset="23">7913 9649 8059,'-18'12'-149,"4"-3"1,-1-1 0,4 2 0,3 1-10,-2 1 1,-1 0-1,-2 1 86,1-1 0,1 1 0,1-1 0,4 2 75,0 2 0,-2 4 0,2 4 0,1 1 76,-1 0 1,-2 0 0,2 1-1,0 3 21,-4 4 0,3 3 1,-1 2-1,-1 2 12,3 2 0,-5 3 1,4-2-41,0 1 1,0-3 0,4 2 0,-1-3 0,1-4 7,2 0 1,1-6 0,0-2-1,1-5-45,3-2 0,-1-7 1,5-1-1,3-4-220,5-4 1,-3-1 0,4-4 0,-2 0 154,2 0 1,-4-5 0,4-4-1,-3-2 104,-2-1 0,0 0 0,1-1 0,-1 1 99,1-1 0,-1-5 0,0-1 0,1-1-39,-1-1 1,5 0 0,-1-4 0,0 1-204,-3-1 1,4 0 0,-1 0-18,0 0 0,-3 1 0,0-1 0,-1 0 0,-1 0 14,-3 0 1,2 1 0,-6-1-1,-1 1 182,-2 4 1,-1-2 0,0 4 0,0 0-56,0 0 0,-4-3 0,-1 5 1,-2 0 96,-3 3 1,-1 0 0,-3 1 0,-1 1-123,-1 3 0,-6-2 1,1 6-1,-2 1-114,-2 2 1,-4 2-1,-2 3 1,1 4-128,0 3 1,-3 2 0,4 1 0,1 1-58,2 1 0,1 5 0,2-3 1,4 0-287,6 0 0,2 0 554,7-2 0,-6-2 0,3 4 0</inkml:trace>
  <inkml:trace contextRef="#ctx0" brushRef="#br0" timeOffset="24">6214 13295 7677,'1'-12'0,"3"0"210,4-1 1,3-3 0,2-2-1,1-2 1,2-2 239,5-1 1,2-2-521,2 0 1,0 5-1,0 0 1,-1 1 0,1 1 37,0 0 0,0-2 0,0 3 0,-2 3-61,-2 5 1,1-2-1,-6 2 1,-1 0 19,-1 0 1,3-2 0,-1 3-1,-1-3-151,-1-1 0,0-1 1,1-1-1,2-1 224,-2-1 0,4-12 0,0 2 0</inkml:trace>
  <inkml:trace contextRef="#ctx0" brushRef="#br0" timeOffset="25">6908 12489 7906,'-12'7'631,"3"0"-450,1-3 1,5-4-749,-1 0 1,4 0 359,4-4 0,3 4 277,6 4 1,-6 3 0,-2 5 0,-1 1 182,0-1 1,1 5-1,-5 1 1,0 0 44,0-1 0,-2 6 0,-2-3 0,-3 4-163,0 0 0,-4 1 0,3-1 0,-3-4-81,-2-3 1,5 1 0,1-2-55,2-1 0,-5 5 0,3-1 0</inkml:trace>
  <inkml:trace contextRef="#ctx0" brushRef="#br0" timeOffset="26">5184 14139 7888,'-12'0'0,"-1"0"0,1 0 106,0 0 0,1-2 392,2-2-284,4 3 1,5-3-422,0 8 0,5 8 0,2 9 0,1 2 247,1 2 0,2 3 1,4-1-1,-1 1-10,1 3 0,0-2 1,-3 0-1,1-2-54,-1-3 1,-4 0 0,-1-2-1,0-3-37,0-1 0,-4-1 1,1-5-208,-3 0 255,-1-5 1,0-3-1,0-8 7,0-4 0,-4-4 0,0-4 0,0-1 53,-2-3 1,4-2 0,-5-5 6,1-2 0,-2-2 1,3 2-1,-1-4 0,1-2-56,2-3 0,1 0 1,2-2-1,0-3-125,0-1 1,2 4 0,2-1 0,4 2 79,3 2 0,6 1 0,-1 3 0,-1 5-4,-1 6 0,-1 4 0,0 6 0,3 1 271,0 3 1,1 2 0,-5 8 0,-1 3 63,-3 7 1,3 6 0,-4 7-1,0 0-167,-3 0 0,-2 4 0,-2 1 0,0 2-18,0 2 1,-2-2-1,-2 1 1,-4 0-276,-3-1 1,3-2 0,-1-5 0,0 0-225,-2-1 1,0-4 0,1-4-1136,2-2 1010,-1-7 1,3-13 524,1-10 0,10-6 0,1-3 0</inkml:trace>
  <inkml:trace contextRef="#ctx0" brushRef="#br0" timeOffset="27">5668 13643 7731,'0'12'100,"0"-4"1,0 1 0,0 0 191,0 2 0,0 2 1,0 0-1,0 3-513,0 0 0,4 2 0,0-3 0,0 3 115,2 1 1,-3-2 0,3 2 0,0-1 107,-3-3 0,2-1 0,1-3-37,1-3 0,1-2-22,4-6 1,1-10-1,-2-2 1,-2-3 48,0-3 1,-2-2-1,2-4 1,-2-1 4,-1 0 1,3 4-1,-2 2 1,1 0 103,1-1 0,-2 5 1,2 0-1,-1 4 38,2 3 1,-3 5 0,1-1 0,2 3-14,1 1 1,1 5-1,2 5 1,1 4-42,2 2 1,-1 5 0,-2-5-1,1-1-64,2-1 0,-1-3 1,-3-1-1,-1-3 40,1-2 1,-1-1 0,0-5-238,1-3 1,-2-7 0,-2-7-1,-2-1 90,-1-3 1,2-2 0,-2-3-1,-1-4-141,1-2 1,-1-5 0,-2 5 0,1-3 227,-1-1 0,-2-1 0,-1 1 0,0 1 89,0 3 1,-5-1-1,-2 3 1,-1 1-13,-1 0 0,2 1 1,-2 5-1,0 4-35,0 3 1,2 5 0,-1 4-88,-2 3 1,4 5 0,2 6-20,3 6 0,1 6 1,0 7-1,0 1 49,0 3 0,4-1 0,2 5 0,0 1-4,4 2 1,4 0 0,1-2 0,-1-2 94,1-2 0,2-1 0,-2-5 1,3-2-98,1-2 0,2-4 0,2 0 0,-1-3-98,-1-5 1,-1 2 0,5-6 0,-1-2 20,-4 0 0,2-4 0,-5 0 1,-2-4 135,-1-1 0,-2 3 0,1-4 329,-1-2 0,-5-1-188,-3-1 1,-3-1 0,-1 1 0,-1 1-116,-3 3 0,-2-3 0,-3 4 0,0-2 8,0 1 1,-2 5-1,-3-1 1,-1 3-284,-2 1 0,-3 7 0,2 5 1,0 8 62,0 3 1,1 2 0,5 0 0,1-1 33,3 1 1,-2-1 0,6-4 0,1-3 112,2-3 0,6-8 0,2 0 0</inkml:trace>
  <inkml:trace contextRef="#ctx0" brushRef="#br0" timeOffset="28">6362 12750 7642,'0'-13'0,"2"2"-138,2 3 0,-1 2 0,5 6 1,3 3 469,4 5 1,0 8 0,5 13 0,-3 5-233,-1 6 0,2 8 0,-3 7 0,-3 2-39,-2 2 1,-3 0 0,2-1-1,-2-5-244,-1-7 1,-2 1 0,-3-7 0,3-4-102,5-6 1,-2-5 0,2-4 0,4-6 283,2-5 0,7-5 0,-3-5 0</inkml:trace>
  <inkml:trace contextRef="#ctx0" brushRef="#br0" timeOffset="29">6945 13134 7903,'11'1'0,"-2"4"0,-5 3 0,-3 3 79,-1 1 0,0 5 1,0-1-1,0 0 557,0-3 0,0 0-1556,0-1 0,0-4 920,0 1 0,-5-12 0,-2 2 0</inkml:trace>
  <inkml:trace contextRef="#ctx0" brushRef="#br0" timeOffset="30">6908 12960 7215,'13'0'-1,"-7"-5"0,11-2 0,-3-5 1</inkml:trace>
  <inkml:trace contextRef="#ctx0" brushRef="#br0" timeOffset="31">7107 12824 7854,'-14'25'-48,"-3"0"0,3-2 0,-1-1 1,4-1 445,3 1 1,5-3 0,-1 0 0,3 1-204,1-1 1,0 0 0,1 2 0,3-3-352,5 0 0,-3-3 0,3 4 0,0-1 249,2-3 1,-2 2 0,-1-3-1,2-5-309,1-2 1,1-3 0,0-5 0,2-3 215,3-4 0,2-15 0,6-3 0</inkml:trace>
  <inkml:trace contextRef="#ctx0" brushRef="#br0" timeOffset="32">7392 10145 7845,'-14'0'371,"-1"0"-136,-2 0 0,-5-1 1,3-2-1,-3-3 0,0 1 1,-3-1 45,-1 4 1,1 0 0,-8 2-183,-1 0 1,-4 0 0,-2 0 0,-1 0-99,1 0 1,-3 2 0,1 0-1,-1 4 101,0 1 0,2 0 1,4 2-1,1-2-361,3-1 0,-2 3 0,5-2 1,1 0 26,3-3 0,-2 2 0,9-2 0,0-1-424,2-2 656,3 5 0,2-5 0,0 5 0</inkml:trace>
  <inkml:trace contextRef="#ctx0" brushRef="#br0" timeOffset="33">4465 10468 7864,'-8'-5'-15,"-1"1"1,0 2 236,-2 0 0,2 2 0,1 0 160,-2 0-262,5 0 1,1 2-330,8 2 0,3 3 0,5 6 0,1 3 180,-1 0 0,2 9 1,2-3-1,4 0 109,-1 1 0,4 1 1,-2 1-1,1-1-49,-1 1 1,2-1-1,-4-2 1,1-3-64,-4-1 1,2-2 0,-1-3-172,-2-1 1,-1-1-1,-3-1 1,-2-3-230,0-2 432,-7-1 0,9-9 0,-4-2 0</inkml:trace>
  <inkml:trace contextRef="#ctx0" brushRef="#br0" timeOffset="34">4614 10604 7864,'-17'-19'0,"1"1"-188,0 0 1,7 3-1,1-5 1,-1 1 211,2 0 1,-2 4 0,5-3 0,1 1 73,1 1 0,2 3 0,0 5 0,0-2-46,0-1 0,0 3 0,0 0 25,0-2 0,6 5 1,2-1-69,3 1 1,2 3-1,-1-2 1,2 4 7,2 4 1,-2 3 0,3 6 0,-4 0 19,0 4 0,-1-2 0,-1 4 0,-2 1 126,-5-1 0,-3 0 0,-2 3 0,-3-1 18,-5 1 0,-2 0 0,-2 0 0,-3-1-147,0 1 1,-5-3-1,5 0 1,0-1-11,3-3 1,0-5 0,1-3 0,-1-2-1132,1-2 0,5-3 1107,3-4 0,-3-8 0,0-8 0</inkml:trace>
  <inkml:trace contextRef="#ctx0" brushRef="#br0" timeOffset="35">4800 10356 7790,'11'1'24,"-2"2"0,-2 3-85,-1 0 0,-1 3 0,-2 3 1,1 1 58,-1-1 1,-2 0 0,-1 1-1,0-1 169,0 1 1,-1-5 0,-2 0 156,-1 2 1,-6-5-172,2-1 0,1-6 0,0-5 1,2-3 11,2-4 1,-2-1-1,0 3 1,1-1-41,-1 1 0,3-5 0,-2 1 1,3-1-305,1-1 1,0 5 0,0-5 0,0 1-59,0 1 0,0-1 0,3 3 0,4-1-82,5-1 1,4-5-1,1 4 1,2 2-1276,1 2 1594,3 0 0,-4-5 0,6-1 0</inkml:trace>
  <inkml:trace contextRef="#ctx0" brushRef="#br0" timeOffset="36">5221 10009 7864,'7'12'-1,"3"0"1,-5 1 0,1-1 6,-1 1 1,1 0 0,-3 3-1,1 0-219,-1-1 0,-2-1 0,0 0 0,2 1-649,1 2 862,0-1 0,-9-3 0,-2-1 0</inkml:trace>
  <inkml:trace contextRef="#ctx0" brushRef="#br0" timeOffset="37">5122 9959 7630,'-12'-12'-110,"-1"-1"1,6 1 0,3-1-21,3 1 1,1 0-1,1 1 130,3 2 0,9-2 0,6 4 0</inkml:trace>
  <inkml:trace contextRef="#ctx0" brushRef="#br0" timeOffset="38">5445 9922 8102,'13'7'0,"3"-3"181,0-3 1,6-1 0,-1 0 0,2 2-288,2 2 1,0-3 0,0 3 0,-2-1-10,-2 1 0,1-1 1,-4 4 158,1-2 0,-4 4 1161,2-5-683,-4 0 0,-7-5 1,-5-4-216,-3-3 1,-8-4 0,2-3 0,-3-2-479,-2 2 1,-3 1 0,-2 0-1,0-1-250,0-1 0,-3-5 0,5 3 0,1 0-84,1 0 1,7-2 0,3 3 0,2 2-254,2 1 0,6 2 758,2-1 0,9 1 0,2-1 0</inkml:trace>
  <inkml:trace contextRef="#ctx0" brushRef="#br0" timeOffset="39">5978 9612 7945,'8'0'264,"0"0"1,-6 0 0,-1-2 0,-5 0-325,-3-2 1,-1-1 0,-4 5-1,-1 2-112,1 2 0,-1 3 1,1 5-1,0 1 203,-1-1 1,5 5 0,1 0-1,1 1 59,4 0 0,-4 3 0,2-4 1,1-2-81,2-2 1,6-2-1,4-2-146,2-5 0,-3-3 1,0-1 91,2 0 1,1-5 186,1-4 1,1-2-1,-1 0 5,1 3 0,-1 1 1,0 5-1,1-3-84,-1 3 0,2-4 0,1 1 0,3-2-102,1-3 1,-2-2-1,2-4 1,-1-1-77,-3-3 1,3 4 0,-1-4 0,-4 1 107,-3 0 1,1 0 0,-4-3-1,0 1 107,-3-1 1,-3-2 0,-1 1 0,0 1-41,0 1 1,-9 1 0,-5-5 0,-3 0 98,0 0 1,-6-5-1,3-2 1,-4-1-275,0 0 1,-1 1 0,0-2 0,2 2-19,2 2 1,-1 1-1,5 4 1,3 0 117,5 0 0,2 6 0,4 3 0,-1 2 18,1 1 0,3 7 0,4 3 40,5 6 1,2 6-1,3 12 1,1 8 133,1 5 1,5 5 0,-2 2 0,2 5-115,1 2 0,7 0 0,-7-2 0,0-5-197,1-2 0,1-8 0,1-3 0,-2-6 61,-2-6 1,1-2 0,-6-3 0,-1-3-338,-1-3 1,-1 0 406,-1-1 170,-5 0 0,-7-5 0,-8-2 0,-5-1-98,-3 1 1,-4 1 0,-4-1 0,-1-1-30,0 1 0,0-3 0,-1 2 0,0 0-80,1-1 0,0 2 0,11-4 0,3 2-64,0 2 0,6-4 0,2 0 48,6 0 1,4-3-1,7 6 1,2 2 32,5 0 0,2 2 0,2-1 0,-2-2 118,-2-1 0,2 0 1,-2 2-1,3-2-69,0-4 1,0-3 0,-2-1 0,-3-1 22,-1 1 0,3-2 0,-5-1 0,-1-2 8,-1 2 0,-6 1 1,-1 1 9,-1-4 1,2 3-1,-4-2 1,-2 2 23,-5 2 0,-4 5 0,-5 1 1,-2 2-46,-3 0 0,-1 0 0,-4 5 0,3 3 56,1 5 1,0 2 0,3 1 0,0 2-11,4 2 1,0 4 0,7 4 0,1 0 67,2-4 1,2 4 0,3-5-1,6 2-84,5 0 0,-1-6 1,4 1-1,-2-3-123,1-5 1,3-3 0,-2-5 0,2 0-423,2 0 0,0 0 1,0-1-1,-2-3-29,2-4 1,2-8-1,1-1 1,-1-1-1350,1 0 1846,0-4 0,0-3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34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1612 6908 7546,'0'-12'-453,"0"5"0,0 0 0,-1 4 499,-3-1 0,1 0 0,-5 4 42,-2 0 22,-1 0 1,-1 0-1,-1 0-2,1 0 1,-1 0-1,1 0-56,0 0 1,3 0 15,1 0 1,0 0 385,-5 0-264,7-6 0,-1 5-4,3-3 1,2 4-149,-2 4 1,3-1 0,2 5 75,3 2 0,-1-3-169,5 1 0,-1-4 1,3 3 95,-2-2 1,0 1 0,5-3 0,-1 1 21,0-1 1,1-2-1,1-1 1,1 0-23,1 0 0,6 4 0,-2 0 0,0-1 30,1-2 0,-2-1 0,3 0 1,-1 0 45,1 0 1,2 0 0,-1 0 0,-1 0-48,-1 0 0,-1 0 0,5 0 0,0 0-16,0 0 0,0 0 0,-1 0 1,1 0 16,0 0 0,3 0 0,-2 0 0,-3 0-82,1 0 0,-1 0 1,3 0-1,0 0 71,-1 0 0,7-1 0,-7-2 0,1-1-11,0 1 0,-1-2 0,0 1 0,-1 1-6,1 2 0,0-1 0,0-1 1,0-1-40,-1 1 0,-3 2 0,0 2 0,-1 2-52,0 1 1,3 2-1,-3-3 1,0 1 30,1-1 0,-2-1 0,3 1 0,-3 1 96,-1-1 0,-1-2 0,-5-1 1,1 0 21,-1 0 1,1 0 191,-1 0 1,0-4 0,1 0-241,-1 1 0,-1 1 1,-1-1-70,-2-1 1,-1-2-1,3 3-618,-2-1-471,-5 0-182,2 4 0,-3 0 1287,2 0 0,8 6 0,7 1 0</inkml:trace>
  <inkml:trace contextRef="#ctx0" brushRef="#br0" timeOffset="1">3572 6784 6268,'7'-5'-89,"0"3"0,-5-3 261,3-1 1,-1 6 91,-4 0 1,0 2-10,0 6 1,0-4-1,-2 3-167,-2-2 0,3 5-150,-3-2 1,2-1 143,2 1 0,2-5 88,2 1 1,3-2 0,5-2-29,0 0 0,1 0 0,-1 0-54,1 0 1,-1 0 0,2 0 0,1 0-99,2 0 1,-1 1 0,-2 2 0,1 2-26,2 2 1,5-4-1,-2 1 1,4-1-11,1 1 0,-1-3 1,3 4-1,0-4 87,2-1 1,4 0 0,-3 0-1,2 0 13,3 0 1,-1 0-1,0 0 1,0 0-6,0 0 0,-2 0 0,1 0 0,0 0-16,-1 0 0,2 1 0,-5 2 1,-2 3-59,0 0 0,2-1 0,-2 1 1,-2 1 5,-3 0 1,-5-3 0,2 5 0,0-1 101,0-1 0,-3 0 1,1-5-1,0 3 61,0-3 1,-1 0 0,-2-2 0,1 0-78,2 0 0,3 0 0,-3 0 0,-2 0-25,-1 0 0,-2 0 0,1 0 0,-1 0-12,0 0 1,1 0 0,-1 0-59,1 0 1,-5 0 0,0 0-286,2 0 0,1 4 0,1 0 0,1-1-13,-1-2 0,0-1 0,1 0 0,-1 0 199,1 0 0,3-4 0,1-2 0,-2 0-20,-1-4 1,-2 0 0,2 1 0,1 0 61,1 0 0,1-2 1,-5-2-1,1 2-615,-1 3 699,-5-3 0,4 4 0,-4-5 0</inkml:trace>
  <inkml:trace contextRef="#ctx0" brushRef="#br0" timeOffset="2">5804 6102 7954,'0'-12'-44,"0"-1"0,0 5 0,-1 0 366,-3-2 0,1 4 1,-4 1-1,0 1-114,0 0 0,3 0 1,-4 4-248,-2 0 0,-1 0 0,-1 0-142,-1 0 0,-3 5 0,-1 2 0,1 3 37,-2 2 1,-1-2-1,-6 6 1,0-2 125,0-2 0,2 5 1,1 1-1,1 0 12,-1 0 1,-1 2 0,-1-3 0,2-1 82,1 2 1,1-4-1,-5 4 1,2-1 20,2-1 0,-1 1 0,4-5 1,0 0-84,0 1 0,2 3 0,3 2 0,1 0-21,-1 0 1,2 4 0,2-1 0,0 2 0,0 2 0,-2 4 0,-2 1 1,1 1 38,0-1 0,3 3 0,2-4 0,1-2 19,-1 0 1,4 0 0,-1-1 0,2-4-48,2-2 0,2 0 0,2-3 0,4-2-59,3-1 1,3-6 0,1-1 0,3 0-27,1 0 0,1-4 0,2 1 0,-2-3 137,2-1 0,0-1 0,0-2 0,-1-3 48,1 0 0,2 1 1,0-1-1,1-1-78,0 0 1,4 3 0,1-3 0,2 0-48,2 0 0,-2 3 0,1-3 1,0 0-17,-1 0 0,0 3 1,-5-3-1,1 0 70,-5 0 1,2 0 0,-6-2-1,2 1 133,0-2 0,-6-1 1,1-2-1,-2 1-48,-1 0 0,-1-2 1,0-1-1,1-2-130,-1 2 0,1-3 0,-2 0 0,-2-1-196,-1-3 1,-5 4-1,3 0 1,-2 2 114,0-1 1,2-4 0,-4 3 0,2 0 85,-1 1 0,-1-5 0,-2 1 1,0-3 139,0 0 1,0-1 0,-2 0-1,-1 0-42,-1 0 0,-4 1 0,2-1 0,1 0-44,-1 0 0,-2 0 0,3 2 0,-1 1-97,1 1 1,-1 6 0,3-1 0,-2 2-66,-2 1 1,3 5 0,-4 1-1,-2 2 151,-1 2 1,-1 2-1,-1 1 1,-1 0-176,-2 0 1,1 5 0,-6 3 0,-1 3-273,-2 2 0,0 1 0,-1 1 1,1 3-203,4 1 0,-4-3 611,4 5 0,-4 5 0,-1 6 0</inkml:trace>
  <inkml:trace contextRef="#ctx0" brushRef="#br0" timeOffset="3">1960 15193 7164,'-13'0'-320,"1"0"1,-1 0-1,1 0 828,0 0 1,-1 0 0,1 0-1,-1 0-369,1 0 0,-2 0-207,-2 0 1,-2-4 0,-3 0 0,5-1 124,2 0 1,0 2 0,-1-4 0,-2 2 14,2 2 0,1-2 1,2 0-1,0 3 101,-1 0 0,-1 4 1,-1 0-1,-1 4 77,0 1 0,3 0 1,-1 2-1,-1 0-181,-2 0 0,1 1 1,3 0-1,0-2-107,-4 1 0,3 5 1,-2 1-1,2-1 54,1 1 0,-3 5 0,-1-2 0,2-1-174,1 1 1,2 4 0,0-1 0,-1 3 63,1 0 0,-1 1 0,2-1 0,2-2 43,1-2 0,3 0 1,-3 2-1,0-3 40,1-1 0,1 2 1,5-2-1,-2 0 2,-1 0 0,0 0 1,4-3-1,0 2 34,0-2 1,0 3 0,0-2 0,1 1 12,4 1 1,1-4 0,5 2 0,-1-2-84,-2-2 1,5 1 0,3-1 0,-1 1 12,-1-1 0,3 0 1,1 1-1,0-2 29,0-3 1,4 3-1,-3-3 71,0 3 0,0 2 0,-2-1 1,2 1-1,2-2-38,0-3 1,-5 3 0,5-4-1,1 1-52,1 0 0,2-3 0,0 1 1,-2 0-35,-2-3 1,2-2 0,-2-1-1,3 0 35,0 0 0,0 0 0,-2 0 1,-2 0 61,3 0 1,0-4 0,0 0 0,-1 0 35,-1-2 0,-2 5 0,2-3 0,-3 2 24,0 2 1,-4 0 0,2 0 0,-2 0-60,-2 0 0,1 0 1,1 0-1,1 0-21,1 0 0,1 0 0,-5-1 0,1-3 6,-1-5 0,5-2 0,-1-1 0,-1 0-61,-1-1 1,0-3 0,1-2-1,0 0 42,-4 0 1,4 0 0,-5 3 0,0-2 166,1 2 0,-2 1 1,1 2-130,-2 0 1,-4-4 0,3 1 0,-1 2 73,-4-3 1,1 0-1,0 1 1,1-3-200,-1-2 0,-2 0 0,-1-5 0,0 0-57,0 0 0,0-1 1,0-1-1,0-2 118,0 1 1,0 3 0,0 3 0,0 3 123,0 1 0,-1-3 1,-3 5-1,-3 1 36,0 1 0,-4 2 0,3-1 1,-3 1 0,-2-1 0,1 1 1,-1-2-1,0-1-203,-4-2 0,3 1 0,-2 3 1,1 1-106,-2 0 0,2-1 1,-6 2-1,1 2 115,0 0 1,-3 2-1,4-2 1,-2 1 203,0-2 0,5 4 0,-5 2 1,0 3-63,2 1 0,0 0 1,4 0-1,-2 0-350,2 0 1,-3 1 0,1 2-1,2 3-296,2 0 0,0-3 0,2 3-493,3-1 1,-2-2 1046,6 5 0,0 0 0,4 5 0</inkml:trace>
  <inkml:trace contextRef="#ctx0" brushRef="#br0" timeOffset="4">2406 16247 7948,'0'-8'-1280,"0"0"1166,0 5 132,0-3 1,-1 5 159,-3-3 183,2 2 267,-9-3 2,4 5-392,-5 0 1,5 1-117,3 3 1,2 3 0,2 6 0,2-1-42,2 0 1,3 2 0,7 1 0,1 3-65,1 2 1,2-4 0,-1 5 0,2 1 10,0 1 0,3-2 1,-4 0-1,0-1 59,0 0 0,3 2 0,-5-6 0,0-1 38,-3-1 1,0-1 0,-1-1-1,-1 0 55,-3 1 0,3-1 1,-4 1-123,0-1 0,3-4 0,-6 0-88,-1 2 1,2-3 0,-1 1-148,-1 2 1,-1-3-456,-2 1-280,0-5 267,-6 2 0,3-6 116,-5-3 0,5-3 0,-1-5 529,3-1 0,-5-5 0,-1-1 0</inkml:trace>
  <inkml:trace contextRef="#ctx0" brushRef="#br0" timeOffset="5">2220 16259 8001,'-7'0'367,"2"6"1,5 4-311,0 5 1,5-1 0,2 2-61,0-2 1,4 0 0,-3 1-1,3 1 1,0 0 119,-2-3 0,2 1 1,-3 1-1,3 2 2,1-2 1,-3-1 0,-3-2 28,0 1 1,2-5-385,-4 0-140,6 0 280,-9-1 1,1-7 0,-8-7 47,-1 0 0,5-4 0,-4 3 1,2-3 19,0-1 1,-2 3 0,4 1 0,-3-1-6,3-2 1,-4-2-1,2 1 1,1-1 34,2 1 0,1-1 1,0 1 70,0 0 0,0-1 1,0 1 52,0-1 1,0 5 0,0 0-32,0-2 1,1-1-1,2-1 261,1-1 0,6 1-239,-2 0 0,-1-1 1,1 2-1,2 2 1,1 2 14,1 1 1,2-2 0,1 4 0,3 1 30,1 2 1,-2 1-1,2 0 1,1 0-6,-1 0 1,-3 0 0,4 0 0,-2 0-94,-3 0 1,-2 0 0,0 0 0,-1 0-203,1 0 1,-5 1 0,0 2-660,2 1 1,-3 0-45,1-4 1,-5-5 0,2-4 839,1-2 0,1-1 0,5-1 0</inkml:trace>
  <inkml:trace contextRef="#ctx0" brushRef="#br0" timeOffset="6">18591 7417 7946,'-8'4'-22,"0"0"75,-2-1 1,4-1-1,1 1 657,-1 1-492,5 0-147,1-4 0,3-1 0,5-3 82,2-4 0,1-3 0,2-3 1,3-1-96,0-2 1,1-5 0,-5 1 0,1-1-16,-1 2 1,0-8 0,-1 2 0,-1-3-8,-2-1 0,-1-3 0,3 2 0,-3 1-20,-2 0 0,-1-3 0,-4 4 1,0 1-8,0 2 0,-1-3 0,-3-1 0,-4-1-74,-3 1 1,-2-3 0,1 4 0,-1 1 56,1 2 0,-5 3 1,1 2-1,1 5 132,1 2 1,2 3 0,-1 3 47,1 3 1,1 11 0,1 6 0,3 8-84,2 3 1,1 7-1,4 6 1,1 6-71,3 3 0,4 12 0,9-2 1,2 7-141,0 4 1,-7-31-1,0 0 1,7 33 0,-9-34-1,1 1-47,-1 1 1,0-1 0,10 27 0,0-4-1,-2-6 50,0-2 1,-4-2 0,1-2 0,-4-6 29,-3-6 0,-1 1 1,2-6-1,-4-2 58,1-1 0,-5-6 0,3-4 97,-2-2 0,-1-7-89,3-3 0,-3-8 0,4-6 0,-4-5-64,-1-6 0,4-3 1,2-4-1,1-2 16,2-2 0,2 3 0,2-3 57,-1 2 0,0 1 0,1 4 1,-1 2 58,1 2 0,-1-1 0,0 6 0,1 0 0,-1 4 81,1 4 1,-1-2 0,0 6 6,1 1 0,3 2 0,1 1 0,-2 0-12,-1 0 1,-2 4 0,2 0 0,1 0 3,2 2 0,-1 1 0,-3 5 0,-1 0-109,0 1 0,1-4 0,-1 1 1,-1 1-224,-2-1 0,0-1 1,-3 2-1,-1-1-86,1-2-332,-2-5 1,0 1 0,0-8 0,0-6 623,2-5 0,1-4 0,5-6 0</inkml:trace>
  <inkml:trace contextRef="#ctx0" brushRef="#br0" timeOffset="7">19186 7144 7946,'-12'0'216,"0"0"1,-1 0 0,1 0 154,-1 0 1,1 0-1017,0 0-212,5 0 1,3 0 856,8 0 0,3-6 0,5-1 0</inkml:trace>
  <inkml:trace contextRef="#ctx0" brushRef="#br0" timeOffset="8">19335 7293 7946,'21'1'0,"0"2"97,1 1 1,0 0 0,0-4 0,-3-1 172,-1-4 0,0 3 0,-3-7 0,2 0-97,-2-2 0,3-2 0,-2 1 0,-1-2-54,-1-2 1,-6 2-1,-1-4 1,-1 1-9,-3 1 0,-2-1 0,-1 5 1,0 0-243,0-1 1,-4 1-1,-2 1 1,-1 1 99,-2 2 1,-6 5 0,-2-1 0,2 3 59,1 1 0,2 0 1,-1 1-1,1 4 43,-1 8 0,7 1 1,0 6-1,2 2-22,0 2 0,1 1 1,7-1-1,4 0-47,3-4 0,7 3 0,3-7 0,2-2-140,2-5 1,1-3 0,2-6-1,2-1-47,2-4 0,-4-1 1,1-8-1,-3-1-34,-1-2 1,-1-5-1,1 1 1,-1-1-67,-4 2 1,2-8 0,-5 3 0,-2-2-109,-1-4 0,-2 0 0,-1-6 0,-1-1 342,-2 1 0,-5-4 0,1-3 1,-3-2 22,-1-1 1,-1-12 0,-5 4-1,-5-3 156,-4-3 0,-7 2 0,2 0 0,-2 4 51,1 4 0,-3-2 0,4 9 0,-4 2 330,0 4 1,0 8 0,3 9 0,5 5 108,2 2 1,2 7 0,-1 4-295,1 6 0,4 8 1,1 9-1,1 3 3,3 7 0,6 9 0,3 4 0,2 2-72,6 6 1,0 4-1,6 7 1,1-1-220,-2-3 0,5 1 0,-4-5 0,4-3-407,1-4 1,-1-5-1,3-6 1,0-3-76,2-4 1,1-8 0,-2-6 0,1-4 91,-2-3 1,0-5 0,-4 1 30,-2-2 1,2-2 0,-4 0 0,1-2 0,-4-2 41,-2-4 0,3-7 1,0-3-1,1-2 155,0-2 1,3-5 0,-3-2 0,0 1 237,0 2 1,2-3-1,-3 0 1,-2 2-77,-1 0 1,-2 3 0,-1-1 0,-2 1 182,-5 4 0,-3-2 1,-2 4-1,-3 0 219,-5 0 0,-2 3 0,-3 5 0,-1 3-85,-1 2 1,-1 1-1,5 5 1,-1 3-143,1 4 0,-4 5 0,-1 3 0,3 6-85,5 6 1,-2 2 0,4 5 0,0-2-15,3 1 0,2 1 0,4-1 1,2-2-148,4-2 0,0-6 0,3-8 0,3-2-143,0-2 1,5-5 0,2-3-1,1-2 11,-1-2 0,2-10 0,-1-4 0,3-2-84,0-2 1,2-8 0,-6-1 0,1-1 121,-1-3 0,-1-3 1,-6 2-1,-3-2 125,0-4 1,-5 7 0,-2-9 0,-3 0 29,-1 1 0,-7-5 0,-4-1 0,-4-4-44,0 0 0,-4-1 0,-2 2 0,-3 1 18,0 2 1,0 6 0,2 2-1,3 8 49,1 7 0,-3 4 0,5 6 1,1 0 145,1 4 0,-3 1 1,1 5-1,1-3-120,1 3 1,-3 0 0,1 1-1,1-2-110,1-1 1,1-1-1,1 0 1,0-2 54,-1 1 1,1-4-1,-1 4-3,1 0 0,4 3 1,1 0 26,1 6 0,4 9 1,6 10-1,4 6 105,3 5 0,7 7 1,3 3-1,3-1-264,5 1 0,-2 2 1,3-3-1,-1-4-246,0-3 1,1-5 0,-2-5 0,1-2 16,-2-2 1,-1-4-1,-2-8 1,-2-2-357,-2-1 1,-4 2 0,0-4 0,-2 0 698,-2 2 0,1-5 0,-1 5 0</inkml:trace>
  <inkml:trace contextRef="#ctx0" brushRef="#br0" timeOffset="9">20836 6152 8246,'8'-6'0,"-1"-2"621,-1-3 0,-2-2-363,-4 1 1,-2 4-1,-2 1 1,-4 1-5,-3 4 0,-1 6 1,-2 4-1,-1 3 46,-2 1 1,1 5 0,3 1 0,1 0-238,-1 0 0,6-2 0,3-3 0,3-1-212,1 0 0,1 1 0,5-1 1,6-1 151,7-3 0,6-1 0,4-4 0,4 1-50,3-1 1,3 0-1,1 0 1,1 2 240,-1 2 1,-1-3 0,-4 4-1,-2 1 58,-4-3 0,-4 6 0,-4-4 0,-6 3 8,-5 1 0,-5 1 0,-5-1 0,-1 0-52,-3 1 0,-3-1 0,-6 1 0,1-1-850,0 0 0,-1-1 1,1-1-1,-1-2-2999,1 2 3641,0 1 0,-6 1 0,-2 1 0</inkml:trace>
  <inkml:trace contextRef="#ctx0" brushRef="#br0" timeOffset="10">19261 13097 8005,'-6'-7'207,"1"0"1,-5 4 0,3-2 130,2-2 0,-5-1 1,3-5-1,-1 1-45,0-1 1,5 1 0,-3 0-154,1-1 1,4-1 0,-4-1 0,4-3-108,1-1 0,0 4 0,1-3 0,2 1-41,1 1 0,5-1 1,-4 6-1,1 2-25,-1 0 0,5 7 1,-2-2 1,3 2 1,1 4 0,2 2 0,1 4 161,2 3 0,1 7 1,-3 3-1,2 2-31,-2 2 1,-3 4-1,-2 1 1,-2 0-28,2 1 0,-5 2 1,-1-4-1,-2-2-172,-2-1 1,0-2 0,0-2 0,0-3-34,0-1 1,0-1-279,0-5 1,0-8 349,0-8 0,0-4 1,0-13-1,0-2 6,0-5 0,0-2 0,0-5 1,1 2 15,3-1 1,-1-1 0,5 0-1,2 0 214,1 1 1,1-1-1,1 8 1,-2-1-111,-3 5 1,3-1 0,-3 8-1,2 1 35,-2 1 1,3 7-252,-3 3 0,2 4 1,-2 4-1,-2 6 155,-1 5 0,1-1 1,4 3-1,-4 1 92,0 3 0,4-2 0,-2 2 0,2 0 104,-2-2 1,3 0-1,-3-4 1,3 2-202,2-2 1,-5-5-1,0-2 41,2 2 0,-1-3-204,0 1 1,0-7 0,-5-1 93,-1-7 1,3-4 0,-2-3-1,-1-2-3,-2-5 1,3-2 0,0-2 0,-1-1-154,-2-3 0,3 1 0,2-3 0,-1 0 82,1 4 1,4 2 0,-2 3-1,2 3 124,-2 1 0,3 3 1,-3 6-1,3 5 275,2 3 1,-1 1 0,0 1-1,2 3 39,3 5 0,-2 6 0,4 3 0,0 0-168,1-1 0,-1 4 1,3-4-1,-3-2-584,-1-1 1,0-3 0,-3-2-1,2-2 238,-2-1 1,3-2 0,-2-4 0,0 0-1164,-3 0 0,0-2 1382,-1-2 0,1-8 0,-1-7 0</inkml:trace>
  <inkml:trace contextRef="#ctx0" brushRef="#br0" timeOffset="11">20315 12514 7994,'7'-6'210,"-3"6"1,-3 6 0,-1 6 20,0 1 0,2-2 0,1-2-279,1 0 1,5-7 86,0 3 0,-2-7 1,-1-5-1,1-6-18,0-5 0,-3-3 1,3-4-1,-1 0-5,-4 1 1,4-3-1,-2 0 1,-1-2 47,-2 1 0,-1 2 1,0 1-1,-1 2 29,-3 2 0,-3-1 0,-6 6 0,1 0-4,0 3 0,-1 6 1,1 3-26,-1 2 1,1 4 0,1 3-1,3 8 5,4 6 1,2 10-1,2 4 1,2 3 55,2 1 1,4 4 0,7 1 0,3-4-73,1-3 0,2-5 0,4-7 0,0-2-146,-1-4 0,-1-9 0,-1-4 0,1-3 14,-1-1 0,0-5 0,2-5 0,-2-5-61,-2-6 0,0-2 0,2-3 0,-3-3-237,-1-4 1,0-3 0,-3-1-1,0 0 93,-4-1 1,1 0 0,-5-2 0,0-2 84,-3 2 0,-2-2 1,-2 0-1,0 1 205,0-2 1,-6 3-1,-3-5 1,-5-1 68,-3 2 0,-9-3 0,0 6 0,-4 0 35,-5-2 1,5 4-1,-1 0 1,3 5 57,-1 10 0,1 0 0,6 8 0,3 2 88,1 4 1,1 5-1,5 5 19,-1 0 0,7 7 0,1 5 0,4 7-102,1 5 1,7 6-1,7 3 1,8 4-148,5 5 0,8 2 0,-1 5 1,5 2 3,2 3 0,1-1 1,-4 2-1,1-4-264,-2-7 0,1-6 0,-9-5 0,-1-4 49,-2-3 0,-5-6 0,-2-4 1,-1-3-25,-3-5 0,-1 2 0,-2-5-390,1 2 427,-6-4 0,-3-3 0,-7-8 0,-4-5-27,-4-3 0,0 0 1,-11-4-1,-3-2-19,-2-2 0,-12-5 0,1-1 0,-4 1 218,-1 3 0,-2-2 0,4 9 0,1 0 20,1 2 0,6 8 0,1 2 1,3 1 386,6 3 1,4 2-273,6 1 0,6 6 1,6 2-1,7 4 170,6 5 0,10 2 1,1 4-1,6-2-225,3-4 1,0 1 0,2-2-100,-1-1 1,-5-6 0,1-5 0,-3-4 0,-1-4 11,0-5 0,-2-3 0,-1-5 0,-3-3 34,-1-4 0,-1-1 1,-5 1-1,1-3-83,-1-1 1,-5 1 0,-2-2 0,-1 3 1,1 1 1,-3 1 0,-6-1 0,-4 0 44,-3 0 1,-1 2 0,-2 1 0,0 2-8,2 3 1,-4 4-1,8 6 54,-3 2 0,4 3 0,3 11 0,4 9 151,4 8 0,5 1 1,6 8-1,3 3-33,1 6 1,2 3-1,3 0 1,1-1-94,0 0 1,0-8 0,0-5-1,-2-6-27,-2-2 0,-2-7 0,-4-4 0,2-6-174,-2-2 1,-1-2-1,-2-4 1,0-2-133,1-2 0,-1 0 0,-1-7 0,-1-3 134,-2 0 1,-5-1 0,2-1 0,0-4 73,-1 1 1,0-3 0,-3 4 0,2 0-24,1 0 0,2 6 0,-2 4 214,4-2 0,-1 5 0,1 0 1,0 5 14,-1 5 0,4 1 1,-1 7-1,4-1-63,2 1 1,2-1-1,-3-1 1,2-1-65,-2-2 0,3-1 0,-1 1 0,-1-4 17,2-2 0,-4-2 0,2 0 0,-2-2 33,-2-2 0,-3-3 0,-2-7 0,0-1 82,-1-1 1,-3-5-1,1 3 1,-2-1-54,-2-3 0,-6 0 0,-2 0 1,-3 1 16,-2-1 0,-3 4 1,-1 2-1,2 2-183,1 1 0,-2 2 0,-1 3 1,2 4-112,1 3 1,-2 2-1,-1 3 1,2 6-257,1 5 0,6 4 1,1 6-1,2-2-238,2-2 0,2 1 675,1-5 0,5-1 0,2-3 0</inkml:trace>
  <inkml:trace contextRef="#ctx0" brushRef="#br0" timeOffset="12">21741 11571 7569,'-12'0'-411,"0"0"0,-1 0 444,1 0 1,-1 0 0,1 0 374,-1 0 0,1 0-217,0 0 0,3 2-33,1 2 0,1 3 1,-1 5 297,4 1 0,2 3 1,4 1-1,2-2-452,4-1 1,-1-2 0,1 0-1,2 1-85,1-1 1,1-5-1,1-3 1,-1-2 110,1-2 1,-1-2 0,-1-2 0,-1-4 35,-2-3 1,-1-3 0,3-3 0,-4-3-33,0-4 1,-2-5-1,-4-1 1,0-2-62,0-2 0,-1-2 0,-3-1 0,-5-2-133,-2-2 1,-7-3-1,-4-6 1,-4 2 16,-3 3 0,-5-4 1,1 4-1,-3-3 108,-1-2 1,-1 5-1,1 1 1,1 2 136,3 6 0,4 6 0,9 11 1,3 5 31,3 4 0,3 9 0,3 2 0,4 10 22,3 9 0,2 10 0,5 7 0,6 9 10,7 6 0,6 4 0,4 8 0,-13-32 0,1-1-168,1 0 0,0 0 1,0 1-1,1 0 1,17 21-247,-3 0 0,3-9 1,-3-7-1,1-8 0,1-7-604,-2-5 1,-4-5 0,2-4 0,0-4 851,-4-2 0,0-2 0,-3 0 0,1-6 0,0-1 0</inkml:trace>
  <inkml:trace contextRef="#ctx0" brushRef="#br0" timeOffset="13">22014 11398 7836,'4'-24'-4,"0"4"0,1-4 1,-5 4-1,0-4 140,0-1 1,0 6-1,-2 1 1,-2 3 252,-4 3 0,1-4 1,-1 10-140,-2-1 1,-1 1-1,-1 7 1,-1 4-86,1 3 1,-1 3 0,1 3 0,0 1-72,-1 1 0,2 5 0,3-3-195,4 1 1,4-4 0,4 1 0,5-7-175,7-5 0,-1-2 1,7-2-1,3-2 232,2-2 0,8 1 0,-2-5 0,1-1 263,-1-2 0,2 0 0,-5 2 0,-1 5 108,-3 3 0,0 1 0,-9 0 0,-2 1 136,-1 3 1,-7 3-1,-3 7 1,-4 1-385,-4 2 1,-3 5 0,-7-2 0,-1 2-116,-2-1 0,-3 1 0,2-4 0,0 0 35,0 0 0,-4-2 0,3-3 0</inkml:trace>
  <inkml:trace contextRef="#ctx0" brushRef="#br0" timeOffset="14">2282 7181 8071,'0'-12'0,"-1"-1"-112,-3 1 1,2-1-1,-2 1 1,1 1-1,0 1 383,-1 2 0,-1 5 1,1-1 225,-5 3 0,0 2 1,-1 3-373,2 5 0,1 7 0,-3 5 0,2 2 42,-2 2 1,5 5 0,-1 5 0,2 3-44,0 4 1,0 0 0,4-2-1,0 3-104,0 1 0,0-3 0,-1 4 0,-2-3-183,-1-2 0,-2-3 0,3-3 0,-2-6-83,-2-1 1,3-4 0,-3-2 0,0-5-250,0-2 495,5-2 0,-10 1 0,6-1 0</inkml:trace>
  <inkml:trace contextRef="#ctx0" brushRef="#br0" timeOffset="15">2356 7156 8056,'21'-16'0,"0"-1"0,1 2-64,1 1 1,8-2-1,0-1 100,1 2 1,4 1 0,-3 3 0,3 1 0,0 4 207,-3 0 1,5-2 0,-3 4-1,0 1-72,5 2 1,-2 1 0,3 0 0,-1 0 32,1 0 1,-2 0 0,4 0 0,-2-2-89,0-2 0,5 1 0,-4-4 0,1 0-49,0 1 1,7-1-1,-4-3 1,1 2-20,1-2 0,-1 3 0,0-1 1,-1 0 22,0 1 1,3-3 0,0 5 0,1-1-16,0 1 1,-1-1 0,1 3 0,-1-1-34,1 1 0,-6 2 0,-1 2 0,-2 2 18,0 1 1,5 6-1,-5-3 1,-1 0-138,-1-3 1,-2 1-1,0 0 1,0-3 72,1 0 0,0-2 0,2 0 0,0 0 6,-4 0 1,3-4 0,-5-2 0,3 1 85,-1-1 1,-3-2 0,0 2 0,-4 1 37,-3-1 0,3 2 1,0 4-1,-1 0-57,-2 0 0,-5 4 1,-1 2-1,1 1-35,-2 2 1,3 1 0,-4 0 0,0-2-130,0 1 1,-1 3 0,-5 0 0,0-1 53,1-3 1,1 3 0,-1-3 0,1 2 60,-3-2 1,-1 3-1,2-2 1,-1 2 33,-2 1 1,2 1 0,-3-2 0,1-2-62,0-1 1,0 2-1,-3 5 1,-1 2-61,1-2 0,-2 3 0,-4 0 0,0 1 48,0 3 0,4-4 0,0 0 0,-1-1 99,-2-1 1,-1 5 0,0-5 0,2-2 25,2-4 0,-3 1 0,3-3 39,-2 3 0,-8 0-65,-2-3 0,-3 2 1,-1-6-1,-1-1-54,1-2 1,4-1 0,-1 0-32,0 0 0,-2 0 0,-2 0-19,1 0 1,-1 0 0,1 0-125,0 0 1,-1 0-1,1-1 95,-1-3 1,1 2 0,0-3 0,-1 1-23,1 0 1,-1-1 0,1 5 0,0 0 91,-1 0 0,1 0 1,-1 0-1,1 0 4,0 0 1,-1 2-1,1 1 1,-2 2-42,-3 2 0,4-3 1,-4 3-1,2-2 24,-2-2 0,0 3 1,-6-1-1,1 1-2,-4-1 1,0 4 0,-7-4-1,-1 2-19,-2 3 1,-1-4 0,-1 3 0,1 0-54,0 2 0,0-2 0,1-2 1,1-1-3,2 1 0,0 0 0,-4 2 0,1-4 17,3 1 1,-3-4 0,3 5 0,-3 0 114,-1 0 1,-4-3 0,-2 3 0,-1 0 120,-3 0 1,-4-3 0,-4 3 0,-4 0-68,0 0 0,-1-3 1,0 3-1,2-2 58,4-2 1,-1 2 0,1 0 0,2-3-266,1 0 0,1-2 0,-1 0 0,0 0-85,2 0 1,-9 0-1,5-2 1,-3 0 150,-2-3 0,0 1 1,-4 4-1,0 2 183,0 2 0,0 3 1,0 5-1,1 0 116,4 1 1,-3-1-1,8 1 1,4-1-160,5 0 0,4 1 1,2-2-1,1-1-254,3-2 1,-1-1-1,4 2 1,-1-2 131,1-1 1,-3-1-1,3-2 1,-1 1 27,1-1 1,-5 2-1,4 0 1,-1-1 56,3 1 0,0-3 0,3 2 1,3-3 242,-1-1 1,5 0 0,0 0 0,1 0-386,2 0 1,7 0 0,1 0-348,-2 0-1133,4 0 1,2 0 1563,8 0 0,9 0 0,6 0 0</inkml:trace>
  <inkml:trace contextRef="#ctx0" brushRef="#br0" timeOffset="16">2307 8806 7648,'-13'0'0,"2"-2"-482,3-2 1,3-3 437,5-5 0,-2 1 0,-1 1 229,-1 2 0,-5 5 0,0-1 232,-2 3 1,0 6 0,2 3 0,0 5-27,0 3 0,2 4 0,0 6 0,0 3-315,0 4 1,5 11 0,-3 4 0,4 3-24,1 6 0,0 6 1,0 3-1,0-1-131,0-2 0,0 1 1,0-4-1,-1-4-332,-4-3 0,0-6 0,-5-6 0,2-3 185,-2-5 1,5-4-1,-1-9 1,2-3 224,0-3 0,0-2 0,4 0 0</inkml:trace>
  <inkml:trace contextRef="#ctx0" brushRef="#br0" timeOffset="17">2406 8992 8005,'25'-14'-1,"1"-1"1,3-2 0,4 2 329,3 1 1,7-2 0,2-1 0,5 1-329,3-2 0,4 4 0,4-3 1,-4 5 22,-3 4 1,3-3-1,1 4 1,1-1-43,-1-1 1,1 7 0,-4-3 0,0 3 163,0-2 1,7 2 0,-2-2 0,-1 3-63,1 1 0,1 0 0,1 0 1,0 0-153,0 0 0,0 4 0,0 0 0,0-1-4,0-2 1,-5 3 0,-2 0 0,-3 0 141,-2 2 0,6-5 1,-6 3-1,0-1 148,-4 1 0,1-2 0,-5 3 0,-2-1-15,-2 1 0,-2 4 0,-2-2 0,-2 1-130,-2 1 0,-1-1 0,-4 4 0,0 1-374,0-1 0,0 0 0,-2 1 1,-2-1 223,-5 1 1,-2-5 0,-2 0 0,1 2 114,-1 1 1,1-3 0,-1 0 206,0 2 0,-1 1 1,-2 2-119,-5-1 1,-3 0 0,-1 2-1,0 1-187,0 2 1,-5 3 0,-4-2 0,-2 2 16,-1 2 0,1 0 1,1 0-1,3-2-29,2 3 0,-1-1 0,4 0 0,-3-3 32,3-1 0,0 3 0,2-4-336,0 3 275,0-5 1,0 3 0,0-6 96,0 1 0,-1-1 0,-2 0 27,-1 1 0,-4-5 1,2-1-1,1 0 311,-1 0 0,-3-5-225,0 3 0,-2 0-195,-1-1 1,4 0-13,-1-4 0,3 2 0,-4 1 0,2 1 56,-2-2 0,3 0 1,-1-2-1,-3 0-39,-4 0 1,-1 0 0,-6 0 315,-4 0 0,0 1 0,-7 2 0,-1 1 1,-2 0-150,-2 2 0,0-4 0,-1 5 0,1 0-98,2 0 0,1-4 0,-2 2 0,1 0-146,3-1 1,-7 4 0,3-4 0,-3 0-129,-3 2 0,4-5 0,-8 5 0,-3-1 151,-2 3 0,-12 2 0,2 0 0,-1-2 290,0 2 0,3 1 0,4 0 1,5-2-17,3 0 1,1-7 0,7 2-133,-2-2 0,1-2 1,2 0-1,-1 0-180,-1 0 1,-2 0 0,3 0 0,-2 0 0,-2 0 237,-3 0 1,-3 1 0,-4 3 0,-2 5 139,-1 2 1,-7 1 0,3 2 0,2 1 53,4 2 0,5-1 0,5-4 0,5-1-87,5-2 0,1 2 1,5-4-1,1 0-425,2-3 1,1 1 0,0-1 0,1 0-51,-1 2 0,0-5 0,0 3 0,0-1 23,1 1 0,4-1 1,4 4-1,2-1-1849,2-4 2129,5 5 0,7-5 0,7 3 0</inkml:trace>
  <inkml:trace contextRef="#ctx0" brushRef="#br0" timeOffset="18">16470 6970 8123,'-1'-7'167,"-3"3"88,-4 3 1,-3 1 0,-1 1 0,3 3-1,1 4 1,-1 5-103,2 3 1,-2 4 0,3 6 0,1 3-41,-1 4 1,2 3 0,4 4 0,0 4 36,0 5 0,4 8 1,2-1-1,-1 4-76,1 3 1,2 6 0,-4 0-1,-2-34 1,0 2-145,1 0 0,0 1 0,-2-1 1,-1-1-1,2 0 0,0-1 0,0 35-92,-2-1 1,0-33 0,0-1-1,0 32 1,-2-4 60,-2-4 1,-3-1-1,-5-8 1,1-6-32,3-4 1,-3-3 0,2-1 0,-2-2 304,-1-1 0,-1-9 0,2-1 0,2-3 411,1-5 0,-1-2-622,-3 0 1,-1-8-38,1-5 0,4-7 0,1-9 0,1-5 30,4-2 0,-4-2 0,2-1 1,1-2-104,2-1 1,2-5 0,2 1 0,1-3 123,-1-1 1,4-5-1,0 0 1,0-2 12,-3-3 1,1-1-1,-1-2 1,-1-1 5,-2-3 0,-1 3 0,2-4 1,1 1-6,1 1 0,1-7 1,-2 1-1,3-3 17,0 0 1,3-3-1,3 9 1,-1-2 28,-3 0 0,3 10 0,-4-2 0,0 3 126,-3 3 0,2 2 1,-2 6-1,-1 3 40,-2 4 0,-1 4 0,0 4 0,-1 5 381,-3 2-480,2 7 1,-3 3 0,5 9-143,0 8 0,0 6 0,1 11 0,3 9-68,4 9 0,3 14 0,-4-25 1,0 1-1,1 2 0,-1 1 10,2 1 0,-1 1 0,1 3 0,0 1 1,-1 0-1,-1 1 0,1 0 0,1 0-54,-2 0 0,1-1 1,-2 1-1,0-1 1,-1-3-1,0-1 0,-1-1 1,0-1 138,1 0 0,0-1 0,-2-4 0,-1-1 0,1 0 0,-2 0 0,1 27 86,-2-8 1,0-2 0,0-12-1,0-3 95,0-2 1,0-9 0,-2 0 0,-2-7-25,-4-5 0,1 0 0,0-9 0,0 1-90,0-1 0,3-2 0,-4-7 1,0-6-37,1-5 1,-4-6 0,4-7-1,-1-7-165,-1-5 0,7-5 1,-3-10-1,4-6 32,1-4 1,0 29 0,0-1 0,0 0 0,0 0 0,0-3 0,0 1 36,0 1 0,0-1 0,0-5 1,0 0-1,0 3 0,0 0 1,0-1-1,0 0 18,0 0 1,0 0-1,0 4 1,-1 1 0,0-2-1,-1 2 1,-1 1-1,0 1 209,-3-32 1,1 6-1,-1 8 1,0 3 197,3 4 1,-2 5 0,1 8 0,1 5 36,1 6 1,2 7-269,0 11 1,6 14-1,2 19 1,2 12-65,-2 10 0,0-16 0,-1 2 0,0 3 0,-1 2 0,1 3 0,1 0-246,1 3 0,0 0 1,-2 0-1,1 0 1,1 3-1,1 1 1,0-2-1,0-1-564,-1-1 0,1-1 0,0-5 1,1-1 756,1-3 0,0-2 0,1-1 0,-1-1 0,0 0 0,1-2 0,12 29 0</inkml:trace>
  <inkml:trace contextRef="#ctx0" brushRef="#br0" timeOffset="19">16793 7131 8236,'12'14'61,"1"1"1,-1 2 0,-1-2 173,-3-1 1,3 0 0,-4 2 0,1 3-227,1 1 0,-1 2 0,4-6 1,1 1-408,-1 1 1,1-5 159,-1 4 0,-1-7-122,-3-2 0,2-7 0,-6-1 164,-1-7 0,-2-4 0,-1-1 0,0 0 196,0-1 0,0 1 0,-1-1 0,-2 1-32,-1 0 1,-6-1 0,3-1 0,-1-1 277,0-1 0,4-1 0,-5 5 0,0-1 97,-2 1 0,-2-5 0,1 1 0,0-1 8,-1-1 1,5 5 0,1-5 0,0 0-22,0-3 0,4 2 0,-1 0 1,3 1 28,1 2 0,1 3 0,3 2-257,5 2 0,2 4 0,3 5 0,1 0-145,1 0 1,5 0 0,-3 1 0,0 3 27,0 5 0,-2 2 1,-3 1-1,-1 1-145,0-1 0,-5 2 0,-3 1-47,-2 1 1,-2 5 0,0-4 0,0-2 0,0-1-1094,0-2 254,0-5 1,0-7 0,0-10 1045,0-5 0,0-4 0,0-6 0</inkml:trace>
  <inkml:trace contextRef="#ctx0" brushRef="#br0" timeOffset="20">17140 6921 8189,'12'-6'-849,"-5"3"479,-3-5 0,-4 1 887,-4-1 0,-1-3 1,-5 4-7,2 0 1,1-4 0,-1 3-320,4-3 0,2-2 1,2 1-1,0-1-50,0 1 1,0 0 0,0-1-171,0 1 0,4-1 0,2 2 0,1 2-45,2 1 0,2 5 1,2-1-1,-1 2-4,1 2 1,-1 6 0,0 3 0,1 5 150,-1 3 0,1 1 0,-1-3 0,0 1-196,1 0 0,-1-7 0,1-2 0,-1-1 78,0-4 0,1-2 0,1-4 0,-1-4-338,0-3 1,6-3-1,-6-2 1,0-4 27,1 1 1,-1-4-1,-1 2 1,0-1 353,1 1 0,-5-2 0,-1 2 0,0-1-129,0 1 0,-5 2 0,4 4 0,-2-2 76,0 2 0,0 1 0,-4 2 1124,0 0-509,6 5 0,-5 3 0,3 8 1,-2 5-325,-2 7 1,4-3-1,0 5 1,-1-1-418,-2-1 1,-1-3 0,2-5 66,2 2 1,-3-6 0,5-4-584,-1-7 1,-4-4-1,4-2 1,-4 1 694,-1 0 0,0-1 0,-1 1-84,-4-1 1,-1 1 0,-8 1 0,-1 1 108,-2 2 1,-4 4 0,5-3 0,1 2 174,1 2 1,3-4-356,3-1 0,2-3-285,6-2 440,6 1 0,1-1 0,5 1 0</inkml:trace>
  <inkml:trace contextRef="#ctx0" brushRef="#br0" timeOffset="21">17512 6350 7977,'13'11'35,"-1"-3"0,-4 3 1,0-4-1,2 1 172,1 1 0,6-7 0,1 4 0,1-2-256,3 0 0,-3 0 0,1-4 0,-1 0 44,0 0 0,-4 0 0,2 0 0,-3-1 61,-2-3 1,0-2 0,-1-3-1,-1 0 33,-2 0 0,-5-2 0,1-2 0,-1 0 135,1-4 1,-3 2-1,4-6 1,-4 1-145,-1 0 0,0-3 0,0 4 0,0-1-573,0 4 0,4-2 1,2 3-1,-1 2 136,1 4 0,3 6 0,0-1 214,2 2 1,-3 2 0,0 0 341,2 0 0,1 0 0,0-1 97,-3-3 0,2 1 0,-5-7 0,1-2-56,-1-3 1,4-2-1,-4 4 1,1-3 76,-1 0 0,-1-1 535,-4 5-760,0 0 0,-4 10 0,0 8 0,1 7-163,2 8 1,1-2-1,0 1 1,0-1 167,0 0 1,4-4 0,1 1 0,2-7-170,3-5 1,1-2 0,1-2-1,2-2 4,3-2 0,-3-4 0,2-7 0,-2-3 10,-2-1 1,-1 2-1,-1-2 1,-3 1 72,-2 3 1,1 1 0,-3 2 452,1-1-260,0 1-62,-4 5 1,1 1-1,3 6 65,5 0-216,-4 0 0,6-5 1,-3-3-1,3-5-76,2-3 1,-1-4-1,1-6 1,-1-3-35,0-4 0,5-3 0,0-2 1,-2-2 48,-2-2 1,0 1 0,-1 4-1,-1 0 38,-2-1 0,-4 1 1,-5 0-1,0 0 20,0 0 1,-3-1 0,-4 1 0,-6-1-119,-5-4 1,-3 4-1,-5-4 1,-2 5-29,-1 4 0,0-1 1,5 6-1,0 5 61,4 5 1,2 5 0,5 4 317,1 0 1,1 9-1,3 3 1,3 10 103,4 4 1,11 10 0,3 7 0,4 5-5,1 2 1,5 10 0,1-3 0,3 0-290,1-1 0,-2-3 1,0 1-1,0-8-98,-1-7 0,3-5 0,-8-4 0,3-5-127,-3-2 1,2-3-1,-5-1-91,-2-2 1,-5-5 123,-2 1 0,-11 1 1,-1-1-1,-7-1 35,-6-2 0,-3-1 0,-8 0 0,-4 0-271,-3 0 0,0 0 0,-5 0 1,4 0 232,3 0 1,7 5 0,0 0-1,7 2 284,5 3 1,0 1 0,10 1 224,1 0 1,13-1-1,6-2 1,8-5-28,5-3 1,2-1 0,7-2 0,-1-5-75,0-6 0,4-12 0,1 1 1,-2-4-43,-2-2 1,4-6 0,-1-5 0,-2 1-164,-5 1 0,2 2 0,-4-2 0,-1 1 13,-2 0 0,-8 0 0,-5 8 0,-2-1-270,-1 1 1,-7 1-1,-1 6 1,-4 2 179,-1 4 1,0 4 0,-1 2 0,-4 2 3,-3 5 0,-3 5 0,-1 8 181,-1 7 0,6 10 0,3 5 1,3 0 304,1 4 1,1-1-1,5 1 1,6-5-74,8-4 1,7-1 0,3-11 0,1-4-107,-1-4 0,9-3 0,-2-7 1,3-6-1178,3-5 1,-5-5 0,3-8 0,-3-2 295,-5-2 0,1 4 1,-5 0-1,-1 3 603,-2 4 0,-1 3 0,-1 6 0</inkml:trace>
  <inkml:trace contextRef="#ctx0" brushRef="#br0" timeOffset="22">16024 10951 7932,'0'-12'0,"-2"1"-746,-2 3 1,2-2 1112,-7 6 1,5-4-154,-4 3-305,5 1 1,-4 4 0,4 2 0,-2 0-121,-2 3 0,3 3 1,-3-3 444,2 2 0,-4-3 0,4 5 11,-2 0 1,3 1-1,-3 0 1,1-2-122,4 1 1,-4 7 0,1 2 271,-2 1-313,4 1 1,-4 5 0,4 0 0,-1 1-92,1 3 1,-2 0 0,1 7 0,0 4-59,-2 3 1,5 2 0,-5 6-1,2 1 25,0 2 1,0 5 0,2-1 0,0 3 18,-2 1-1571,-1 0 1592,5 6 1,0-33-1,0 1-17,0 1 0,0 1 1,1 3-1,0 0 1,0-1-1,1-1 0,0 2 1,0 1-11,-1-1 1,0 0-1,0 2 1,0 0-1,-1-2 1,1 0-1,0 2 1,1 0 42,0 0 0,0 1 1,0-3-1,0 0 1,-2 1-1,0-1 1,0 0-1,0-1-3,0-1 0,0-1 1,0 3-1,0 0 0,0-5 1,-1-1-1,0 1 0,-1-1 8,-2 34 0,2-34 0,0 0 0,2 32 0,0 1-62,0-1 1,0-5 0,0-5 0,-2-3 24,-2-6 0,3 0 0,-3-7 0,1-2 20,-1-4 0,3-1 0,-5-5 0,2-3 440,0-4 1,0-4 0,4-6-631,0 1 267,0-6 1,0-9-1,0-9 1,0-4-116,0 0 1,4-4 0,0-2-1,0-4 26,2-4 0,-5 2 0,4-6 1,0-2-16,-1-1 0,1-2 0,-2-4 0,1-3 14,-1-3 1,-2-3 0,-1-3-1,0-2-3,0-1 0,0-8 1,2 1-1,0-5 16,0 33 1,0 0-1,1-4 1,-1 0-1,-2 3 1,1 0-1,0-1 1,1 0-2,0 0 1,0 0 0,0 1-1,0 0 1,-2-1 0,0 1-1,0 1 1,0-1 39,0-33 1,2 32 0,0 0 0,0 2 0,0 0 0,0 1 0,-1 0-23,0-34 1,1 34-1,1 0 1,1-33-1,-2 1 91,0-1 1,2 1 0,0 2-1,-1-1-64,-2 1 0,-1 6 1,0 1-1,0 2-163,0 3 1,0-3-1,0 10 1,0 4 84,0 2 0,0 2 0,0 3 0,0 1 1,0 6 1,0 3 0,0 4 0,0 4 19,0 4-38,0 0 0,0 8 0,0 5-57,0 7 0,0 5 1,0 6-1,0 5-21,0 5 1,0 5 0,0-4 0,0 0 35,0 1 1,0 6 0,2 7 0,2 1 15,4 3 1,-1 2 0,1 5 0,2 4 175,1 3 0,-5-25 1,0 1-1,0 1 1,1 1-1,-1 2 0,0 1-52,0 1 0,0 0 1,1-1-1,-1 0 1,0 5-1,0 0 0,0 0 1,-1 0-52,0 0 1,-1 1-1,-1 2 1,0 0 0,-1-2-1,-1 0 1,1 0 0,0 0 134,0 0 0,-1-1 1,0 1-1,-1-1 0,0-3 1,-1-1-1,0-2 0,-1-1-3,1-1 1,-2-1-1,-6 31 1,2-2 0,-2-7-198,1-6 1,4 2 0,-3-9-1,2-3-319,2-4 1,-3-1 0,1-10 0,-1-2 384,1 0 0,-4-7 0,5 1 0,0 0 0</inkml:trace>
  <inkml:trace contextRef="#ctx0" brushRef="#br0" timeOffset="23">16532 13010 8054,'7'6'8,"-3"2"0,-1 3 0,0 1 159,1 1 1,7 0 0,1 4 0,8 4 70,3 2 0,1 2 1,-1 0-1,-1-1-269,0 1 1,3 0 0,-9 0 0,0 0-19,-3 0 0,-2-2 0,-2-1 0,-5-3-47,-3-1 1,-1 3 0,-1-5 0,-3 0 53,-5-3 0,-2 0 0,-1-2 0,0-3-12,-1-4 1,-1-2 0,-1-2-1,-3-2 38,-1-2 1,-2-4-1,-3-9 1,-1-2-52,0 0 1,0-9 0,0 3 0,1-1-63,-1 0 1,5-3-1,4-1 1,2-1 211,2 1 1,1-3-1,2 3 1,5-1 91,3 1 0,1-3 0,0 3 0,1-1-71,3 1 0,2-3 1,5 4-1,0 1-62,3 2 0,1 7 1,-1 2-1,1 4-59,1 0 0,6 6 0,-1 3 0,1 4 33,-1 4 1,2 3 0,-2 7 0,1 4 49,-1 7 0,-3 0 0,-7 5 0,-3-1-11,-4 0 0,-3 5 0,-2-1 0,-3 3 110,-4 1 1,-3-1 0,-2-3 0,1-4-449,-1-3 1,1-2 0,0-2-1,-1-4-1202,1-5 1485,-1-3 0,1-4 0,0 1 0</inkml:trace>
  <inkml:trace contextRef="#ctx0" brushRef="#br0" timeOffset="24">16768 12700 8035,'0'12'0,"0"1"0,0-1 233,0 1 0,0-1 1,1 2-1,3 1-120,5 1 1,2 1-1,3-6 1,1-1-323,1-2 1,1-4-1,-5 3 1,1-2-44,-1-2 0,-1-3 0,-1-3 0,-3-2 205,-2-2 1,-1-1-1,-4-5 1,0 1-70,0 0 1,0-1-1,0-1 1,0-1 377,0-1 1,0-1 0,0 3 0,2-1-193,2-1 1,-2 3 0,7 6 0,0 2 33,2 2 1,3 2 0,1 1 0,3 1 125,2 3 0,0-1 0,4 4 1,-2-2-72,-2-2 0,0-1 0,2-2 0,-3-2-109,-1-2 0,-2-3 0,-3-5 0,-1-1-72,1 1 0,-2-6 0,-3-4 0,-4-6-210,-3-5 1,-1 0-1,0-3 1,-1-2 31,-3-1 0,0-3 0,-7 0 1,-3 2-36,0 2 1,-5-5-1,-2-1 1,-2-2 233,-2 1 0,-1 1 0,-2-3 0,-1 3 42,2 1 1,1 2-1,1 4 1,0 1 45,0 3 1,2 4 0,3 8 0,7 5 783,3 2-690,2 7 1,2 12 0,6 13 0,9 10-218,6 9 1,4 6 0,7 8-1,3 4 61,4 7 1,-15-31-1,0 0 1,1 2-1,-1 0 1,1-2 0,-1 0-158,20 27 1,3-3 0,0-7 0,-2-2 9,-5-5 1,1-8 0,-6-4 0,-2-4 291,-1-4 0,-5-3-97,0-6 0,-6-5-82,2-3 1,-4-3 0,0-1 0,-2-1-71,-3-3 1,-1-4 0,-4-8 0,1-1-45,-1-3 1,-2 0 0,-2-5 0,-2 0-28,-1 0 0,-5-4 0,4 0 1,-1 2 129,1 1 1,-1 1 0,4 1-1,-3 4 99,3 3 1,-1 7-22,-1 2 1,-3 7-1,-4 1 1,1 7 31,2 4 0,4 1 0,-3 1-90,1-1 0,2 0 0,4 1 0</inkml:trace>
  <inkml:trace contextRef="#ctx0" brushRef="#br0" timeOffset="25">17140 11286 8171,'7'13'155,"-3"-1"0,-3 2 0,1 1 0,2 3 353,4 1 0,10 7 0,7 9 0,7 3-203,3 4 0,7 6 0,1 1 1,-1 7-486,-20-28 1,-1 0-1,2 4 1,-1-1 0,0-1-1,-1 0 1,1-1 0,-1 1-177,0 0 1,1 1 0,-2-2 0,0 0 0,13 24 0,-4-7-21,-3-6 1,-3-9 0,-2-2 0,-5-2 375,-2-3 0,-3-4 0,-3-4 0,3-2 0,-4-2 0</inkml:trace>
  <inkml:trace contextRef="#ctx0" brushRef="#br0" timeOffset="26">17773 11943 8007,'12'2'475,"0"2"0,-5 3 1,-1 5-1,-2 1-319,0-1 1,4 5 0,-4-1 0,1-1-1494,0-1 1,-4-2 1336,4 1 0,-4-1 0,-1 1 0</inkml:trace>
  <inkml:trace contextRef="#ctx0" brushRef="#br0" timeOffset="27">17673 11733 8007,'9'-13'0,"-1"1"-80,2-1 1,1-3 0,2-2-1,2 0 80,2 0 0,5-4 0,-3 3 0</inkml:trace>
  <inkml:trace contextRef="#ctx0" brushRef="#br0" timeOffset="28">17884 11509 8030,'0'14'0,"-1"1"0,-2 3 178,-1 2 1,-4-4 0,4 5-1,1-1 1,0 1-99,-1 0 1,2-6-1,-2 3 1,3-2-213,1 1 0,1 4 0,2-5 0,1-1 210,-1-1 0,4-2 0,1 1 1,3-1-171,2 1 1,-1-6 0,0-3-1,1-3 371,-1-1 0,5-1 0,1-5 0,1-6-333,3-8 1,1-7 0,2-5 53,0-4 0,0 2 0,0-9 0</inkml:trace>
  <inkml:trace contextRef="#ctx0" brushRef="#br0" timeOffset="29">2530 14300 7760,'0'5'1115,"0"-5"-1206,0 6 1,0-1-1,0 13 1,-1 2-1,-2 2 362,-1 1 0,0 3 1,4 2-125,0 1 1,-2 4 0,0-3 0,-3 2-54,3 2 1,0 1 0,2-2 0,-1-4-259,-3-3 0,2-1 0,-2 0 0,3-2-328,1-2 1,-2-3 0,0-6-592,-2 0 1083,-1-5 0,0-7 0,-2-7 0</inkml:trace>
  <inkml:trace contextRef="#ctx0" brushRef="#br0" timeOffset="30">2468 14424 8560,'11'-7'0,"-1"-4"0,-2-4 122,2 0 1,1-3-1,2 0 1,3 0-482,0 0 1,2 2-1,-3 4 1,2 3 168,-2 1 0,-1 5 1,-2-1 497,1 2-128,-1 8 0,0 1 0,1 6 1,-1 3 48,1 0 0,-7 5 0,0-3 0,-2 1 20,0 3 1,0-3-1,-5 2 1,-3 1 29,-4 2 1,-3 0-1,-3 1 1,-1 0-124,-2 0 0,-8 0 0,3-1 0,-1 1-177,-5 0 0,3-6 0,-4-2 0,5-5-418,3-4 0,-1 2 0,4-6 1,0-1-37,0-2 0,2-5 0,5-1 0,1-1 475,2 1 0,-1-10 0,-3 1 0</inkml:trace>
  <inkml:trace contextRef="#ctx0" brushRef="#br0" timeOffset="31">2890 14436 7782,'12'13'493,"1"-1"1,-1-1 0,0-3-415,1-3 0,-5 0 0,-1 1-209,-2 0 1,0-1 0,-5 3 531,0 2 0,-2-5-55,-2-1 0,-3-2 1,-5-2-6,-1 0 1,5-2 0,0-2-180,-2-4 1,1-3-1,-1-2-894,2 1 1,5 0-139,-1-1 0,4 1 331,4-1 1,4 1-1,7 0 1,3-1-795,1 1 1332,2-1 0,4-5 0,0-1 0</inkml:trace>
  <inkml:trace contextRef="#ctx0" brushRef="#br0" timeOffset="32">3386 14275 8420,'0'13'269,"0"-1"1,-4 0 0,0 1-480,1-1 1,-3 2-1,2 2 1,0 4 104,-1-1 0,3 0 0,-2-4 0,3 2-366,1-2 1,0-1-408,0-2 878,0-5 0,-6-7 0,-1-7 0</inkml:trace>
  <inkml:trace contextRef="#ctx0" brushRef="#br0" timeOffset="33">3398 14139 7771,'-8'0'582,"0"0"0,4 0-1622,-5 0 1,2 1 1039,-1 3 0,-3 3 0,4 5 0</inkml:trace>
  <inkml:trace contextRef="#ctx0" brushRef="#br0" timeOffset="34">3659 14250 7685,'1'13'488,"3"-1"1,3-4 0,5 1 0,1-1-725,-1-1 1,5 4-1,-2-3 1,-3 3 185,-2 2 0,-2-1 0,3 2 0,-1-1 296,-2 0 1,-4 2 0,5-8 0,-1 1 65,-1 0 0,4-5 0,-3 1 0,3-4-190,2-4 0,-1-4 1,-1-7-1,-1-3-118,-2-1 0,-1-2 0,2-3 0,-2 2-1,-1 2 1,-1-1 0,-2-2 0,1 1-246,-1 1 0,-2 6 0,-1-2 0,0 3-1466,0 2 1708,0 5 0,0-4 0,0 4 0</inkml:trace>
  <inkml:trace contextRef="#ctx0" brushRef="#br0" timeOffset="35">4279 14114 7180,'-6'-11'230,"-2"3"0,1 2 0,-1 6-78,-2 0 0,-1 1 1,-1 5-1,1 5-66,3 4 0,-4 6 0,6-3 1,-3 1-40,1 3 0,5 1 1,-1 1-1,3-3-74,1-5 0,0 2 0,0-1-164,0-2 1,5-3 173,4-4 1,2-2 0,1-7 185,0-4 1,1-1-1,-1-7 153,1 1 1,0 1 0,3 1 0,0 3-186,-1 2 0,3 1 0,0 4 0,0 1-95,0 3 1,3-1 0,-5 4-1,-1 0-188,-1-1 1,3-3 0,-1 1 0,-1-2-94,-1-2 0,-2-2 0,1-2 0,-2-4-69,-3-3 0,3-6 0,-3-1 0,3-1 92,2-3 0,-5-5 1,0-2-1,1 1 275,-2 2 1,2 1 0,-5-1-1,-1-2 82,-2-1 1,-1 0 0,0 6-1,0 1 118,0 1 1,-4 6-1,0-1 1,0 3 204,-1 5 1,2 2 0,-4 9-257,1 5 0,-2 6 0,4 14 1,1 3-184,2 7 1,1 7 0,1 1-1,3 2 10,5 1 1,-2-3 0,-1-2 0,1-3-66,0-5 0,-4 0 1,2-8-1,0-4-323,-1-2 0,1-11 1,-2 2-714,1-2 936,0-6 0,-4 0 0,-1-10 1,-2-3-11,-1-3 1,-4-3 0,2-1 0,1-1 117,-1 0 1,-3-3 0,2 0 0,-2-2 109,1 1 0,4 0 0,-3-2 0,2 3 67,2 1 0,1 1 73,2 5 0,2 5 0,2 4-6,4 6 1,3 4 0,2 5-108,-1 1 1,2 3 0,1 1 0,3-2 0,0-1-25,0-2 1,0-1 0,-2-2-187,5-5 0,-2-3 0,2-1 0,1-1 0,0-3-45,-1-5 0,2-2 0,-4-1 0,1 0 224,-4-1 0,2-1 0,-1 1 0,-2-3 9,-1 1 0,-2 4 1,-1-5-1,-1 2 232,-2 1 0,-5 1-338,1 0 0,-8 1 0,-5 2 0,-2 5-12,-1 3 0,-5 2 1,-1 3-1,1 5 159,-1 2 0,0 1 0,3 2 0,-1 1-59,5 2 1,0 5 0,7-2 0,1 2 26,2-1 1,1 1 0,0-5 0,0-2-130,0-1 1,6-2 0,2-1-318,3-3 1,3 2 0,1-6-1,1-1-320,0-2 0,1-2 0,1-2 0,2-1 127,2 1 0,1-4 0,2 0 537,0 0 0,0-4 0,-1 5 0</inkml:trace>
  <inkml:trace contextRef="#ctx0" brushRef="#br0" timeOffset="36">5445 14387 8008,'8'5'76,"0"-5"0,-5-9 0,1-8-1181,-3 2 0,-2 5 1105,-3 2 0,-3 0 0,-5-5 0</inkml:trace>
  <inkml:trace contextRef="#ctx0" brushRef="#br0" timeOffset="37">5445 14015 7640,'4'12'1466,"0"0"1,-4-6-1467,-4-6 0,-6-6 0,3-6 0</inkml:trace>
  <inkml:trace contextRef="#ctx0" brushRef="#br0" timeOffset="38">2580 14610 7828,'-6'-18'0,"-1"-1"0</inkml:trace>
  <inkml:trace contextRef="#ctx0" brushRef="#br0" timeOffset="39">2567 14474 7749,'-1'11'-219,"-3"-3"-422,-3 3 350,0-10 0,3 3 421,8-8 0,-1-1 1,4-5 320,-2 2 1,5 4-155,-2-5 0,2 5 1,-1-3-186,0 2 1,-1 1-114,4 4 0,1-4 1,-1-1-1,1 3 37,-1 0 0,-4-2 0,0-1 0,3-1 15,5 1 1,-3-5-1,4 3 1,-2-1 69,2 0 0,-2 1 1,4-3-1,0 3-48,1 2 0,-4-4 0,4 5 0,-1 1-127,0 2 1,-2-3-1,3 0 1,1 1 8,-2 2 0,5 1 0,-5 0 0,2 0 33,-1 0 0,1 0 0,4 0 1,-2-2 49,-2-2 1,2 1 0,-2-3 0,2-1 63,2 0 0,-4 3 0,0-3 1,1 0-39,1 0 1,0 0-1,0-3 1,-3 4-38,2 0 0,2-2 0,-1 4 0,-1 1-59,-1 1 1,-1 2-1,4 0 1,-2 0 21,-1 0 1,-1 0-1,5 0 1,-1 0 49,-4 0 1,4 0 0,-5 0 0,2 0 16,-1 0 0,-3 0 1,2-1-1,0-2-17,1-1 1,-4-1-1,3 2 1,1-1 9,-1 1 0,2-4 0,4 0 1,-2-1-144,-2 0 1,6 4-1,-2-3 1,1 1 27,0 3 0,3 2 0,0 1 0,-1 0 89,-2 0 0,2 0 0,-2 0 1,-3 0 78,1 0 0,-1 0 0,0 0 0,0 0-3,-3 0 0,-3 0 0,3 0 0,1 0-38,-2 0 1,5 0 0,-4 0-1,4-1-81,1-3 0,-1 2 1,1-3-1,-1 1-67,-4-1 0,8-3 0,-3 4 0,1 1 25,0 2 0,0 1 1,2 0-1,1 0 203,-2 0 0,4 0 1,-2 0-1,0 0 39,1 0 1,-4 0 0,4 0-1,-1 0-127,0 0 0,0 0 0,-3 0 1,2 0-56,1 0 1,0 1 0,-6 2 0,-1 1 6,-1-1 0,-2-2 1,3-1-1,-2 0-48,-3 0 1,4 0 0,-4 0-374,-2 0 1,-1 0-308,-2 0 1,-5-1-1,-3-3-176,-3-5 0,-6-2 1,-3 0 897,-3 3 0,-7-8 0,-2 2 0</inkml:trace>
  <inkml:trace contextRef="#ctx0" brushRef="#br0" timeOffset="40">2555 14585 6802,'4'-8'-668,"0"0"733,-1-2 0,4 0 236,1 2 1,-1-2 0,1 6 0,2 2-173,1 0 0,1 2 0,1 0-167,-1 0 1,-4 0 0,1 0 0,0 0 137,2 0 1,6 0 0,1 0-1,0 0 29,0 0 0,5-1 0,0-2 0,5-3 83,0 0 0,3 3 1,2-3-1,3 2-83,1 0 0,-1-4 0,-1 4 0,-2 1-52,1 2 0,-4-4 1,1 0 43,-1-2 0,0 4 0,5-2 0,-2-1-39,1-2-44,-3 2 1,3-5-1,-4 3 1,2-3-3,3-1 1,0-1 0,3 2 0,-2 2-61,-3 0 1,1 2-1,-4-2 1,2 2 54,2 1 0,1-2 0,-2 4 0,-3 0 35,1-2 0,-1 5 1,6-4-1,-2 0-31,1 1 0,2-1 0,-7 2 0,1-3-62,-1 0 0,3 1 0,-3-1 1,1-1-20,-1 0 1,0 3 0,-2-3-1,1 0 47,-2 0 0,1 4 0,-1-1 145,2 3 0,0 1 1,-4-2-1,0 0 1,0-3 65,-1 3 1,1 0 0,0 2 0,0-1-67,0-3 0,-5 2 1,1-2-1,0 2-211,-2-3 0,3 4 1,-4-5-1,1 2-134,3 0 0,2-4 0,1 4 0,-1 0 176,1-2 0,0 5 1,0-3-1,0 1-7,-1-1 1,1 2 0,0-2 0,0 3 136,0 1 1,-5 0-1,0 0 1,-1 0-192,0 0 0,-4 0 0,2 1-174,-3 3 1,-8-1-419,-1 5 150,-4-5 1,-7 3-1,-2-8-357,-3-2 0,3 1 0,0-3 883,-2 0 0,-1-4 0,-7 3 0,-1-5 0</inkml:trace>
  <inkml:trace contextRef="#ctx0" brushRef="#br0" timeOffset="41">2729 14647 7775,'-13'0'-249,"1"0"0,5-5-22,3-4 0,2-3 0,2-3 0,2-2 282,2 2 0,-3 5 0,5 4 186,-1 0 0,-3 3 0,3 6 275,1 1 1,1 6-1,5-3-282,0 0 1,1 0 0,-1-5 0,2 2 23,2-1 0,0-1 1,4-4-1,1-2-234,-2-4 0,9 1 1,-3-1-1,1-2 118,0-1 1,3 0-1,1 1 1,1 3 7,-1 2 0,3-3 0,-4 3 0,-2 3-18,0 0 1,2 2 0,1 0 0,0 0-8,0 0 0,5-1 0,-2-2 0,3-2-72,1-2 1,0-1-1,0-5 1,1-1-36,-1-2 1,0 1-1,0-5 1,1 1 46,-1 0 0,1 4 0,1-2 0,1 3 53,0 2 1,-4 0-1,5-1 1,-2 2 17,-2 3 1,0-3-1,0 4 1,0 0-102,1 3 1,-1 1 0,0 0-70,0-1 0,-1 0 1,-1 4-1,-2 0 58,1 0 1,-4 0-1,-1 0 1,-1 0 0,-1 0 90,2 0 1,0-1-1,-4-2 1,0-1 95,0 1 0,0-2 1,-1 0-1,1 1-101,0-1 1,-2 2 0,-1-4 0,-1 2-113,1 2 1,2-3-1,-1 2 1,-1 1-66,-1 2 1,-1-3-1,5 0 1,-1 1 90,-4 2 1,2 1 0,-5 0 0,-2 1 49,-1 3 0,-2-1 0,1 4 0,-2 0-4,-3 0 1,3-3-1,-4 4-231,0 2 1,2-3-1,-3-1-403,1 0 0,-3-2 54,4-4 1,-4 0 553,5 0 0,-7 0 0,4 0 0</inkml:trace>
  <inkml:trace contextRef="#ctx0" brushRef="#br0" timeOffset="42">11286 5581 8261,'13'0'241,"-5"0"-67,0 0 0,-4 0-381,4 0 1,-1 1 229,2 4 1,2-4 151,-3 3 1,-1-1 0,1 0 18,2 1 0,-3 0 0,0-3 0,-1 2 59,1 1 0,2 0 1,3-2-198,0 2 1,1-3 0,-1 5 0,1-2-44,-1 0 1,0 4 0,2-2-1,1-1-26,2 1 0,4-1 0,-4-2 0,3 1 18,2-1 1,1-2 0,1-1-1,-2-1 71,-2-3 1,1 1-1,4-4 1,-2 0 53,-2 0 1,2 5 0,-2-4 0,1 2 36,-1 0 1,2 0 0,-2 4 0,1 0-81,-1 0 1,2 0 0,-2 0 0,1 0-81,-2 0 0,2 0 0,-4 0 0,0 0-37,0 0 1,4 0 0,-2 0 0,0 0 25,1 0 1,-2 0 0,3 0 0,-3 0-32,-1 0 0,4 0 0,-1 0 0,1 0 89,-1 0 0,1 0 0,-4-2 0,0 0-18,0-3 0,4 1 0,-3 4 0,2 0-31,-1 0 1,0 0 0,2-1 0,-3-2 52,-1-1 1,4 0 0,-3 4 0,2-2 3,0-2 0,-2 3 0,3-3 0,-1 2-55,1 2 0,1 0 0,2 0 0,0 0 24,-1 0 1,1 0 0,0 0 5,0 0 1,0 0 0,-1 0 0,1 0 0,0 0-14,0 0 1,-4 0-1,-1 0 1,2 0-14,2 0 0,-1 0 0,-1 0 1,-1 0-2,1 0 0,0-1 1,0-2-1,-3-1 10,-1 1 0,3 2 0,-3 1 0,0 0-3,0 0 0,2 0 0,-2 0 0,0 1-14,0 4 0,3-4 1,-3 3-1,0-3 32,-1-1 1,5 0-1,-1 0 1,3 0-44,0 0 1,1-1 0,0-2-1,0-1-19,0 1 1,-1 1 0,1-1 0,0-1 27,0 1 0,0 2 1,-1 1-1,0 0-10,-3 0 1,2-4 0,-2-1 0,1 3 4,-2 0 0,4 2 1,-5 0-1,2 0 22,-1 0 1,0 0 0,2 0 0,-3 0-1,-1 0 1,3 0 0,-5 0 0,1 0-7,1 0 0,-5 0 0,4 0 0,-2 0-26,2 0 1,-4 0 0,4 0 0,-3 0-26,-2 0 1,-4-1 0,1-2 0,0-1-52,2 1 1,2 2 0,-1 1 0,1-2 72,-1-2 0,0 3 1,1-3-1,-1 2 141,1 2 0,3-4 1,1 0 43,-2 1 1,-1 1-73,-2-2 0,-4 2 0,-1-3-151,-1-1 1,2 3 35,-4-5 0,0 4 0,-2-4-131,2-2 0,-3 3 0,3-1 120,-2-2 0,-2 3 1,0-1-1,0-2 136,0-1 0,0-1 0,-2 0 0,-1-1-87,-1 1 1,0-1-1,4 0 1,0-3-99,0 0 1,0-5 0,0 3 0,0 0 80,0 1 1,0-1-1,0 2 1,0 0 92,0 1 0,0-3 0,-1 0 0,-3 0 71,-5 0 0,-2-3 0,-1 4 0,0-3-46,-1-2 1,2-1 0,1-2-1,2 0-245,-1 0 0,2-1 0,0-1 0,1-2 115,4 1 0,-4 2 0,2 1 0,1 0-23,2 0 0,-3 2 0,-2 1 0,1 3 181,-1 1 1,-2 1-1,2 5 1,1-1-31,-1 1 1,-3 4 0,2 0 0,-2-1-126,1 2 1,4-4 0,-3 3-95,2-3 1,-4-5 0,5-1 0,0 2 60,-1 1 1,3-2 0,-2-1 0,3 2 23,1 1 0,0 2 0,-2-1 61,-2 1 1,1 1 0,-3 1-298,0 2-149,2 5 258,4-2 171,-6 5 1,4-5 10,-7 1 1,5 0-1,-4 4 1,-2 0-2,-1 0 1,-1-4-1,0 0 1,-2 1-27,-3 2 1,2 1 0,-6 0 0,1 0-38,0 0 0,-3 0 1,1-2-1,-4 0 4,-3-2 1,-2-1 0,4 5 0,-3 0 13,-2 0 1,2 0-1,-6 0 1,-3 0 0,1 0 1,-2 5 0,0 0 0,-3 1 19,-1-1 0,0 5 1,-3-3-1,3 1-63,1 0 1,-2-4 0,2 3 0,0 0-9,0 0 1,-2-4 0,2 2 0,-1-1 60,-3 0 0,0 2 1,-1-3-1,1 2 12,1 2 1,-5 0 0,4 3-1,-3-2-14,0 2 0,-2 1 0,7 1 0,-4 0-20,0 1 0,1-1 0,1 1 0,4-2 6,4-3 1,-5 2 0,7-5 0,0 1 13,2-1 0,0 3 1,2-3-1,-3-1 61,-2 1 0,5-2 1,0 4-1,-1 0-53,-2 0 0,3-3 1,0 4-1,-2 0-12,0-1 1,-1 3 0,1-5 0,2 1-3,-1-1 0,4 4 0,1-5 0,2 0-17,3 1 0,-1-3 1,1 2-1,2-3-31,2-1 0,3 4 1,-2 1-1,1-3 24,3 0 0,-3-2 1,0 0-1,0 0 53,0 0 1,2 0 0,2 0 0,-1 0-8,-2 0 1,1 4 0,3 0 0,-1-1 57,-2-2 1,2-1-1,-3 0 1,4 1-23,0 4 0,1-4 0,0 3 1,-1-3-140,1-1 0,3 5 0,1-1-235,-1-1 0,2-1-36,-2 2 1,7-1 169,-3 5 1,4-3 122,1 3 0,-1-4-35,-3 4 1,2-4 866,-2 5-593,3-7 0,-3 5-193,-1-3 0,1 3-29,4 6 1,0-1 0,-1 1-31,-3-1 0,2 0 0,-2 1-1,3-1 1,1 1-1,0-1 148,0 0 1,-4 2-1,0 1 1,1 2 21,1-2 0,1 3 0,-2 0 0,-1 0-88,1 0 1,1 2 0,-1-2 0,-1 1 1,1 4 1,2 0 0,1 0 0,0-1 6,0-1 0,0 0 0,0 4-1,0-1 0,-4-3 1,-1 0-1,3 1 1,0 0 44,2-1 1,0 1 0,0-6-1,0-1 11,0-1 0,0 3 0,0-1 0,0-1-40,0-1 0,2-3 0,0-1 1,3-2 5,-3 2 1,5-1 0,0 1-1,1-2 8,1 2 1,-1-3-1,4 0 1,1 0 27,-1-1 0,0-3 0,1 3 0,-1-2 12,1 0 1,3 1 0,1-2 0,-1 1-50,2-1 1,-3-2 0,5-1 0,-1 0-89,0 0 0,2 0 0,4 0 1,0 0-137,-1 0 1,1 0 0,1 0-1,2 0-417,1 0 0,1-4 0,-2-1 1,1-1-835,-2 1 1,4 1 1440,-3 4 0,7-6 0,-3-1 0</inkml:trace>
  <inkml:trace contextRef="#ctx0" brushRef="#br0" timeOffset="43">1972 7429 6118,'-12'0'170,"1"-1"0,1-2-103,2-1 1,5-6 0,-3 3 0,2-1-155,0 0 0,0-1 136,4-3 0,0 4-25,0-1-69,0 7 1,4-2 0,0 8 85,-1 4 1,-3 2 0,-3-1 0,-2-2 142,-2-1 0,3 3 0,-3 0-51,1 2 0,1-5 0,2 0 3,-1 0 0,1-5-44,7 3 0,-1-3 0,5-1 0,2 0 223,1 0 1,3 0-147,2 0 0,-2 0 0,3 2 1,-4 1-48,0 1 0,-1 0 0,1-3-67,-1 3 0,3-1 0,0 4 1,-1-2-71,1-2 0,0 0 0,-1 0 0,1 1 63,2-1 0,4-2 0,-4-1 0,3 0 37,2 0 1,0 0 0,0 0 0,-3 0 1,-1 0 1,7 4 0,-3 0 0,0-1-26,1-2 0,-3-1 1,0 0-1,1 2-28,-2 2 0,5-3 0,-4 3 1,3-2-57,-3-2 1,4 0-1,-5 0 1,2 0 35,-1 0 0,1 0 0,4-2 0,-2 0 40,-2-2 0,2-5 0,-2 5 0,2 0-14,2-1 0,0 3 1,0-3-1,0 0 15,-1 1 1,0 0-1,-2 3 1,-1-2-15,1-1 1,-3 0-1,0 4 1,0 0 7,1 0 0,-4 0 0,4 0 0,-1 0-39,0 0 1,-2 0 0,3 0 0,1-2-7,-2-2 1,5 3-1,-4-3 1,4 2-2,1 2 0,1-4 0,1-1 1,2-1 40,-1 1 0,-2-1-1,-1 3 1,0-2 49,-1-2 1,1 4-1,0-1 1,0 3-50,0 1 0,-1-4 0,0 0 0,-2 1-31,-1 1 0,3 2 1,5 0-1,-1-1-37,-2-3 1,-1 3 0,0-4-1,0 4 79,-1 1 1,5 0-1,0-1 1,0-2 31,1-1 0,-3-2 0,3 3 0,-1-1-12,0 2 1,5-4-1,-2 1 1,1-1-22,0 1 1,-4-1 0,3 3 0,-2-1 13,-2 1 1,2-2-1,-1 1 1,-2 1-130,0 2 0,2 1 0,0 1 0,-2 2-57,-1 1 0,-1 4 0,0-2 0,0-1 79,0 1 0,3-2 1,1-4-1,-1 0 23,-2 0 0,-1 0 0,0 0 0,0 0 196,-1 0 1,1 0 0,-1-2 0,-2 0-44,-2-2 1,0-1-1,2 4 1,-3-2-80,-1-1 1,-2 0 0,-3 4 0,-1 0-149,1 0 1,-1 0 0,0 0 0,2 0-3,3 0 0,-4 0 0,4 0 0,-3 0 21,-2 0 1,1 0-1,-1 0 1,0 0 55,1 0 0,-1 0 1,1 0 65,-1 0 0,0 0 98,1 0 246,-1 0-390,-5 0 0,-7 0 1,-10 0-1,-3 0 1,-5 0-31,-2 0 1,0 0-1,-5 0 1,0 0-50,0 0 1,1 0 0,-3 0 0,0 0 52,-2 0 1,-4 0 0,1 0 0,-1 1-11,-1 3 0,-4-2 0,7 2 1,-2-1 21,-2 1 1,-8-3 0,8 3 0,-3-2-55,0-2 1,2 0 0,-8 0 0,0 0 64,0 0 0,-2 0 1,-3 0-1,-1 1 103,0 3 1,-3-2 0,-1 2 0,0-3-71,-1-1 1,4 0 0,-3 0 0,3 0-55,2 0 0,1 0 1,-1 0-1,2 0-88,1 0 1,-8 0-1,6 0 1,-2 0 63,-2 0 1,3-4 0,3 0 0,-3 1-30,1 2 1,-4 1 0,6 0-1,-2 0 46,-2 0 0,1 1 0,-1 2 1,2 1-1,2-1 0,2 2 1,4 1-1,0-1 8,5 1 0,-3-2 0,5-4 0,-1 1 11,1 4 0,-3-4 0,3 3 0,-2-3 58,2-1 0,-1 0 0,5 0 0,1 0-28,2 0 0,1 0 0,1 0 0,0-1 5,4-3 1,2 3-1,5-4 1,1 4 42,-1 1 1,1 0 12,0 0-265,-1 0-86,6 0 173,2 0 1,14 0-1,4 0 24,1 0 1,4 0-1,-1 1 1,3 2 39,2 1 1,1 5 0,3-5 0,2 0 46,1 1 1,1-3 0,-1 2-1,3-3 27,0-1 1,3 4 0,-2 0-1,3-1 4,2-1 1,-1-2-1,1 0 1,2 0 22,2 0 0,3 0 1,-2 0-1,0 0 13,-1 0 0,4 0 1,-4 0-1,1 0-17,0 0 1,2 0 0,-2 0 0,0 0-25,0 0 0,-1 0 1,-2 0-1,2 0-101,-3 0 1,4 0 0,0 0 0,0 0 70,-1 0 1,4 0-1,-3 0 1,-1 0 37,1 0 0,2 0 0,-2-2 1,0-1 42,0-1 0,3 0 0,0 4 0,1 0-15,-2 0 1,2-4-1,-4 0 1,0 1-41,-1 2 1,0 1-1,-5 0 1,-1 0-51,-3 0 0,1 0 0,-3-2 0,-1 0 14,0-2 1,0-1 0,-2 5 0,1 0-25,-1 0 0,-2-1 0,-3-2 0,-1-1 26,-1 1 0,-6 2 0,3 1 0,-2-1 16,1-4 0,0 4 1,-5-3-1,0 3-41,1 1 1,-1 0 0,1 0 0,-1 0 3,0 0 1,1 0 348,-1 0-272,1 0-369,-7 0 253,0 0 0,-7 0 0,-4 0 54,-3 0 1,1 0 0,-1 0 40,-2 0 1,3 0-1,-1 0 1,-1 0 22,-2 0 1,-2 0-1,1 0 1,-1 0-22,1 0 0,-5 4 0,-1 1 0,-1 1-25,-3-1 1,-3 4-1,-2-5 1,-4 0-18,0 1 0,-6-3 0,-8 3 0,0-1-57,-2 0 0,-9 2 0,2-3 0,-7 1-54,-5-1 1,31-1 0,-2 1 0,0-1-1,-1 0 1,1 0 0,1-1 94,-1 0 1,1-1-1,-33 0 1,-2 0-1,1 0 21,1 0 0,33 0 1,-1-1-1,2 0 1,0-1-1,-1 0 1,0-1 25,1-1 0,0 1 1,-3 1-1,0 0 1,2-2-1,1 1 0,-1 0 1,1 0 48,-34 1 1,3 0 0,4 2-1,0 0-24,0 0 1,0 6-1,0 2 1,2 4-216,2 5 1,-2 2 0,7 5-1,2-1-242,4 2 0,0-3 0,6 7 0,1-2 30,1 2 1,3-2-1,2 1 1,3-1 40,5-3 1,-4-3 0,8-3 0,1-3 99,2-4 0,2-2 1,5-1-888,0-4 1117,-1-3 0,6-1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21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14883 6325 7975,'0'-8'0,"-2"1"0,0 0 0,-2 0-291,1-2 1,1-2-1,2-2 1,0 1-1,0-1 291,0 1 0,-5-6 0,-2-1 0</inkml:trace>
  <inkml:trace contextRef="#ctx0" brushRef="#br0" timeOffset="1">14784 6127 7975,'0'12'-101,"1"-5"518,3-3 1,-1-2-555,5-2 0,-5-2 68,1-2 1,2 1 320,-2-5 1,0 4-185,-4-4 1,-4 3 0,-2-1-1,-1 0 4,-2 3 0,2 1 0,-3-1 0,-2-1-88,-3 1 1,-3 2-1,2 1 1,-1 0-79,-3 0 0,-5 5 0,-4 3 0,2 3 49,1 2 1,1 3-1,0 1 1,0-1 124,1 2 0,3 2 1,0 3-1,1 0 28,0 2 1,2-7-1,6 7 1,0-2 68,-1 1 1,6-4 0,3 1 0,3 0 129,1-2 1,0 3 0,1-5 0,3-2-65,4-1 0,9-2 0,4-1 0,4-3-179,3-4 0,4-2 1,5-2-1,2-2 4,2-2 0,-2-3 0,2-5 0,-2-2-695,-2-2 0,4 1 0,-1-5 0,-3 1-117,-2 0 1,-2-1 0,3-2 0,-2 2 743,-1-2 0,0-2 0,5-1 0</inkml:trace>
  <inkml:trace contextRef="#ctx0" brushRef="#br0" timeOffset="2">15367 6201 7905,'-2'8'0,"-2"1"0,3-1 206,-4 4 1,4 1 0,1-1 0,0 2-147,0 3 1,6-4 0,2 5 0,2-1-123,-2-1 1,7 5-1,-3-5 1,4 1 41,1 1 1,1-4-1,4 1 1,-1-4 91,1-3 1,2-4-1,0 3 1,1-1 10,0-4 1,3 0 0,-2-2 0,-3-2 0,1-2 1,-2-3-1,-2-6 1,-2-3-60,0 0 0,-4-2 0,1 3 0,-4-3-8,-3-1 1,-4-1-1,3-2 1,-1 3 27,-3 1 1,-3-3-1,-5 4 1,-3-1 14,-3 0 0,-5 1 0,-2 5 0,-2-1 45,-2 1 0,-2 1 0,-5 3 0,-3 4-123,0 2 0,-2 2 0,4 0 1,-1 2-143,1 2 1,1 4-1,6 7 1,2 2-115,4-2 1,1-1 0,2-1-1,3 3 274,0 0 0,5 1 0,1-5 0</inkml:trace>
  <inkml:trace contextRef="#ctx0" brushRef="#br0" timeOffset="3">16111 6090 7901,'-2'6'490,"-2"-1"0,1 1 0,-4 3-300,2 2 0,-5 7 0,3 1 0,-1 2-243,0-1 1,5 2 0,-2 6 0,1 1-217,-1-2 0,1 0 1,6-3-1,2 1 274,4 0 1,3-6 0,1-2 0,1-3-35,-1-2 1,6-4 0,1-1-1,2-1 109,0-4 1,-1-2-1,5-4 1,-1-5-236,-4-6 0,4-1 1,-5-4-1,2-2-32,-1-2 0,-4 4 0,0-1 0,-2-1 166,-2-2 1,1 4 0,-1 0 0,1 1 71,-1 0 0,-4 2 0,-1-2 0,0 1-3,0 3 0,1 1 0,5 3 244,-1 3 1,-4 2-1,0 6-151,2 0 0,0 2 0,-1 3 0,0 6-40,0 4 1,1 7-1,0-1 1,-2 3 90,2 0 1,1 0 0,2-2-72,4-1 0,-3-6 0,4 0 1,-1-4-66,4-3 1,-2-4 0,2 3-1,0-1 1,-1-4-218,1 0 1,0-4-1,5-2 1,0-4-124,-1-3 0,7-6 0,-8 0 1,3-3 74,-1-2 0,-3-5 1,-1-2-1,-2 0 211,-2-2 0,2 4 1,-3-6-1,-4 0 57,-3 1 0,-4-4 0,-6 2 0,0-5 58,0-2 0,-2-5 0,-2 4 0,-4-2-181,-3-3 0,3 4 1,1 3-1,1 6 54,3 5 1,-2 4 0,1 4 0,1 5-60,2 2 0,-1 7 136,-2 3 1,3 9 0,-5 6 0,2 7 0,-1 6 50,-2 6 0,3 10 0,-3 7 0,1 4-224,3 3 1,2 5-1,1 0 1,0 6-33,0 5 1,4-2 0,2-2 0,1-6 198,2-6 0,2-6 0,2-10 0,-2-3 122,-3-1 0,3-4 1,-4-7-1,1-2-85,0-5 0,-3-2-424,3-1 285,-5-1 1,2-11 0,-5-5 0,0-5-96,0-4 1,-1 1 0,-2-1 0,-3 0-11,0-4 0,-3 2 0,-5-6 0,-1 1-84,-1 0 0,-10-7 1,1 3-1,-1 0 33,-1-3 0,-3 7 0,-3-7 1,-1 7 217,1 2 1,-3 3 0,4 5 0,2 3 191,5 2 1,6 1 0,6 2 256,1-2 1,6 3 0,6-3 7,7 2 0,6-2 0,3 0 0,6 0-115,6-2 1,-2 5 0,4-3 0,1 2-323,2 2 1,-3 0 0,0 0-175,1 0 0,-4 0 0,5 0 0,-1 0 0,0-1-289,-1-3 0,3 1 1,-2-4-1,-1 0-814,0 0 1,-1 1 1235,-4-3 0,5-7 0,2 2 0</inkml:trace>
  <inkml:trace contextRef="#ctx0" brushRef="#br0" timeOffset="4">18269 6276 7937,'16'0'0,"1"0"762,-2 0 0,0-5-293,2 1 0,2-4 0,6 3 0,1-1 1,1-1-424,2 0 0,2 0 0,-2-2 0,2 2-238,1 1 1,0-2-1,-5 3 1,2-1 152,-1 1 0,-2 0 1,-1 4-1,0-2-119,-1-1 0,-3 0 0,-2 4 1,-1 0-308,-3 0 0,-1 0 0,-3-1 0,-1-2 465,-2-1 0,0-6 0,5 3 0</inkml:trace>
  <inkml:trace contextRef="#ctx0" brushRef="#br0" timeOffset="5">18604 5829 7831,'-6'13'367,"-1"-1"0,-1 0 179,0 1 0,3-1 0,-3 1-490,-1-1 1,2 7 0,-2 5 0,1 5 0,0 2-114,0 4 0,5 1 1,-1 2-1,2 2-273,2 1 0,0 1 1,0-5-1,0 0 185,0 0 0,4-4 0,2-1 1,-1-2 41,1-2 0,2-6 1,-2-3-1,1-1-75,2-3 178,-3-6 0,5-4 0,-4-5 0</inkml:trace>
  <inkml:trace contextRef="#ctx0" brushRef="#br0" timeOffset="6">19534 5990 7842,'0'-12'0,"4"0"0,1-1 646,2 1 0,1-1 0,5 1 1,-1 0-305,1-1 1,-1 2-1,2 1 1,1 4-200,2 0 0,-1-2 0,-3 4-99,-1 1 0,-1 3 0,-3 4 1,-2 4-51,-1 3 0,-3 3 0,2 3 1,-3 3-48,-1 4 0,-1 1 0,-3-1 0,-5 1 115,-2 0 1,-1 0-1,-2 0 1,-1-1 52,-2 1 0,1-1 1,4-4-1,-2-3-88,-3-3 1,8-2 0,-4-1 0,3-1-367,4-2-130,-5-5 371,9 2 1,2-5 0,8 0 0,3 0 61,2 0 1,5 2-1,2 0 1,4 2 19,1-1 0,0 3 1,-1-2-1,1 0-67,0 2 1,0-4 0,0 5-1,-1 0-65,1 0 0,-1 1 0,-2 3 1,-3-1 129,-1-2 0,-2 2 0,-5 5 0,-1 1 162,-2 0 0,-5 2 0,1-1 1,-2 1-4,-2 0 1,0 3 0,0-3-1,0 0-111,0 0 1,-6 2 0,-2-3 0,-3-2 45,-2-1 0,-5 2 0,-2 0 0,-5-4 130,-4-2 1,-3-4-1,-5 4 1,0-3 53,0-1 1,-5-2-1,0-4 1,-1 0-195,0 0 0,-6-2 0,2-2 0,3-4-550,4-3 0,-3 0 1,10 1-1,4 2-242,6-2 0,0-1 0,7 0 1,1 2-610,1 0 1335,2 1 0,5-10 0,1-1 0</inkml:trace>
  <inkml:trace contextRef="#ctx0" brushRef="#br0" timeOffset="7">14424 6933 6814,'7'-6'704,"4"5"-646,-3-3 0,-2 1 0,-1 0 0,1-1 15,2 1 0,3 1 0,1-1-73,1-1 0,-1-4 0,2 3 61,2 3 0,4-1 0,6-1 1,3-3-16,4 0 1,8-4 0,5 4 0,3-1-5,5 0 1,3-5 0,5-3 0,0 0 24,0 3 0,4-4 0,0 1 0,-1 0 9,-2 3 1,3-4 0,2 2 0,1 3-69,-33 6 1,-1 2 0,33-3 0,-1-1 0,0 4-30,-1 2 0,3 2 0,-5 0 0,-2 2-28,-1 2 1,1 1 0,-7 4 0,0-4 223,0 1 0,-5-5 0,-5 3 0,1-3 26,-2-1 1,-1-4 0,-6-1-1,0-2-151,0-3 1,-1-1 0,-1-1 0,-4-1 42,0 1 1,-4 0 0,-6-1 0,-5 2-273,-2 3 1,-1-2 0,-2 5 0,-2-1-617,0 1 1,-7-1-798,2 2 1592,-2 3 0,-2-16 0,0 3 0</inkml:trace>
  <inkml:trace contextRef="#ctx0" brushRef="#br0" timeOffset="8">15094 7280 7842,'0'-12'294,"0"-1"0,0 1 106,0 0-461,0-1 1,4 1-1,0-1 1,-1 1-39,-2 0 0,3 3 0,0 1 0,-1-2 171,-2-1 0,4-1 0,-1 0 1,-2-1 49,0 1 1,-1-1 0,2 1 80,1 0-154,0 5 0,-4 3 1,0 8-309,0 4 0,0 4 0,0 3 0,0 3 112,0 2 1,2 0-1,2 4 1,3-2 127,0-2 0,4 1 0,-3 3 0,3-2 58,1-2 1,-3 0-1,-3 0 1,1-3-58,0-3 0,-4 2 0,1 1 0,-3-2-114,-1-1 1,-1-2 0,-3 0 89,-4 1 1,1-1 0,-3 1-1,-2-2 1,-3-2 42,-1 0 1,3-3 0,0 4 0,1-3-32,-1-2 1,-3 0 0,-1-5 283,2 0 1,1 4 0,2 0-29,0-1 1,5-3-227,3-4 1,8 1 0,4-4-1,3 0 49,1 0 0,6-1 1,3-3-1,2 1-24,2 2 1,0 0 0,0-3 0,0 1-41,-1 2 1,1-1 0,0-2-135,0 3 1,-2-2 0,-1 5 0,-1-2 148,1-3 0,-4-1 0,0-1 0</inkml:trace>
  <inkml:trace contextRef="#ctx0" brushRef="#br0" timeOffset="9">15689 7293 7858,'7'12'-72,"-2"0"1,0 2 51,-1 3 1,5-2-1,0 6 1,2-1-14,1-1 0,0 5 0,1-3 0,-1 1-83,1-2 0,-2 2 0,-2-5 0,-2-2 81,-1-1 0,-2-2 1,-4 1-1,0-1 58,0 0 0,-2 1 1,-2-1 297,-4 1 0,-3-5 1,-1-1-286,-1-2 1,1-1-1,1-5 1,1-3-67,2-4 1,4-3-1,-3-3 1,1-3-31,4-3 0,0-4 0,2-1 0,2-1-30,2-3 0,1 2 0,6-5 0,0 2 75,3 2 1,3 3 0,-2 5-1,3 3 89,1 3 0,-3 2 0,4 1 0,-1 3-24,0 4 0,-3 2 0,1 2 0,0 2-6,-1 2 1,0 3-1,-7 5 1,-2 2 104,-1 2 1,-2-1 0,-4 6-1,0 0-82,0-2 1,-7 0 0,-4-2 0,-4 2-13,0 1 0,-5-3 0,1-4 1,-2-1-229,1 1 0,5-6 1,-3-3-1,1-3-382,1-1 1,-1 0-1,5-1-82,-1-3 637,6-3 0,-9-11 0,2-2 0</inkml:trace>
  <inkml:trace contextRef="#ctx0" brushRef="#br0" timeOffset="10">16259 7255 7858,'13'0'-7,"-5"0"0,0-1 137,2-3 1,-4 1-1,-2-5 1,-3-2-294,-1-1 0,-1 0 0,-3 1 0,-5 4-34,-2 0 1,-1 2 0,-2 4 0,-1 0 194,-2 0 1,-1 5 0,3 5-1,-1 5 125,1 6 0,-3 2 0,1 2 0,3-1-30,5-4 0,3 4 0,6-5 0,0 0-115,0-2 1,0-3 0,2-3 0,2-3-260,4-4 1,3-3 0,3-1 0,1-1 106,2-3 1,-1 1 0,-4-5 0,1-2 234,-1-1 0,-3-1 1,-1 1-1,1 1-83,2 2 0,2 0 1,-1-5-1,1 2 291,-1 3 1,5-2 0,1 5 0,-1-1-86,1 1 0,-1 1 0,-3 4 0,1 1-70,1 3 0,1 3 0,-5 5 0,1 1-240,-1-1 0,1 1 1,-1-1-1,-1 0-196,-3 1 0,2-5 0,-5-1-1,2-2 0,-3 4 185,5-5 1,-5 0 89,4-4 0,0-4 0,5 0 203,-1 1 0,-4 2 1,1 1-1,0 0 150,2 0 0,2 0-125,-1 0 0,-4 0 131,1 0 0,-8 0 0,-1 0 0,-7 0-32,-4 0 0,0-6 0,1-1 0,4-1-164,0 0 1,2-1-1,4-3 1,0 0-99,0-1 0,1 1 1,3-1-1,5 2-317,2 3 0,1-3 0,1 3 0,-1-2-337,0 2 1,5-2 0,1 6 0,1 1 636,3 2 0,-3 1 0,1 0 0,-2 0 0,4-6 0,-3 0 0</inkml:trace>
  <inkml:trace contextRef="#ctx0" brushRef="#br0" timeOffset="11">17004 7231 7858,'18'0'-82,"-3"-2"0,4-1 0,0-2 0,-1-1-93,0 1 1,-1-5 0,-5 3 518,0 0 1,-1-4-268,-2 3 0,-5 3 0,-10 1-12,-6 2 1,0 2-1,-6 0 1,1 2-126,1 2 0,-5 3 0,4 5 0,2 2 62,1 2 0,2-1 0,0 6 1,-1 0-5,1-2 0,4 3 0,1-4-2,1 1 0,2 1-861,4 0 807,0-7 0,4-9 1,2-7-1,1-2 35,2-2 0,1-2 1,-1-3-1,0 0 93,0-1 0,2 1 0,2 1 0,-1 1 192,1 2 1,-1 5-134,0-1 1,1 4-1,-2 4-49,-3 4 1,-1 3-1,-4 2 52,1-1 0,1-1 0,-2-1 74,1-2-245,6-5 1,-3 2-1,5-6-73,1-3 0,-5 1 0,-1-5 16,-2-2 0,4 3-78,-5-1 0,5 5 333,0-1 1,-2 3-1,1 2 17,1 3 0,2-2 1,2 3-1,-1-1-169,1 0 0,-1 1 1,0-5 25,1 0 1,-5 0-91,0 0-777,1 0 0,-4 0 834,-5 0 0,0-6 0,-5-1 0</inkml:trace>
  <inkml:trace contextRef="#ctx0" brushRef="#br0" timeOffset="12">18926 7069 7742,'8'-4'0,"1"-1"0,0-1-35,2 1 0,6-5 0,1 3 233,1 0 1,2-2 0,3 3 0,3 1-1,0-1 50,2 3 0,10-2 0,-2 1 0,3 1-81,3 2 1,3 1-1,5 0 1,-1 0-3,2 0 0,-6 0 0,2 0 0,-4 0 31,-4 0 1,0 0-1,0 0 1,0 0-122,-4 0 1,0-5-1,-7 0 1,-2-2-251,-1-3 1,-1 3 0,0-1 0,-2 0 122,-2 1 0,3-3 0,-5 6 0,1 0-284,1-1 1,-4 3 0,2-2 0,-1 4-460,-3 4 1,-1 0 0,-2 7 0,1 3 794,-1 0 0,-5 5 0,-2 1 0</inkml:trace>
  <inkml:trace contextRef="#ctx0" brushRef="#br0" timeOffset="13">19397 7491 7752,'13'-12'-257,"-2"3"0,-2 1 1,0 0 219,0 1 1,2-4 0,2 3 0,-1-2-9,0 2 0,-3-2 0,-1 6 0,2 1 220,1 2 1,1 1-1,0 0 135,1 0 1,-5 0 0,0 0-158,2 0 0,-4 1 0,-1 2 0,-1 2-68,0 2 1,1-3-1,-5 5-208,0 0 0,-6 2 1,-2 2-1,-3-1 34,-2 1 1,2 3-1,2 1 1,0-1-68,0 2 0,-2 0 1,-2 4-1,2-3 175,3-1 0,-2 3 0,5-4 146,-2-2 0,4-2 0,-1 0 200,3-1 1,2-5-320,3-3 1,-1-2 0,5-2 0,2 0-198,1 0 1,1 0 0,1 0 125,-1 0 1,0-4 0,1-1-1,-1 3-188,1 0 1,3-2 0,1-1 0,-2-1-32,-1 1 1,-2-4 243,1 5 0,-1-11 0,0 1 0</inkml:trace>
  <inkml:trace contextRef="#ctx0" brushRef="#br0" timeOffset="14">19968 7479 7573,'0'8'211,"0"0"-132,0 2 1,0 1 0,0 3-1,0 2 25,0 5 1,4 2 0,0 3 0,-1 2-120,-2 1 0,-1 4 0,2-3 0,0 1 12,2-1 0,1-1 1,-4-3-1,2 0 6,1-1 1,0 1-1,-3-9 1,2-2 60,1-1 0,0-6-23,-4 0 1,0-6-1,2-1-76,2-4 0,-3-6 0,3-1 3,-2-5 1,-2 0 0,0-6 0,-2 0-1,0 1 57,-2-1 0,-6-4 0,2-5 0,-2-2-37,2-2 0,-2-2 0,6 0 0,1 2 56,2 1 0,2 6 0,3 1 0,5 5 31,2 4 0,1 4 1,0 5-1,1 0-37,-1 1 0,1 1 0,-1 6 0,0 0 66,1 0 1,-1 2 0,1 3 0,-1 6-6,0 4 1,1 6-1,-2-3 1,-3 1-144,-4 3 0,-2 0 0,-2 0 42,0-1 0,-6-4 1,-4 2-1,-3-1 0,-5-3-270,-2-1 1,4-3 0,-5-2 0,1-2-3,0-1 1,-2-2 273,6-4 0,-1 0 0,5 0 0</inkml:trace>
  <inkml:trace contextRef="#ctx0" brushRef="#br0" timeOffset="15">20352 7565 7753,'11'-12'8,"-2"0"1,-4-1-1,-5 1 1,0-1-18,0 1 0,-1 0 0,-3-1 0,-5 2-135,-2 3 0,-1 2 0,-1 8 0,1 2 81,0 4 0,3 9 0,2 3 0,1 4 169,-1 1 1,4 4 0,-1 1 0,2-1 36,2-3 1,0 0-1,2-9 1,1-2-283,1-1 1,5-7 80,0-3 1,2-8 0,1-5-1,0-2 63,1-1 1,-1-5 0,1-1 0,-1 0-36,0 1 1,1 0 0,1 5-1,1-1 179,1 1 0,1 5 1,-5 1-1,1 2-3,-1 0 0,5 1 0,-1 8 0,-1 3-120,-1 3 0,-2-3 1,0 0-1,-3 1-64,-1-2 0,1 2 136,3-5-82,-5 0 1,-3-4-1,-8-1 1,-3-3 34,0-4 1,-2-3 0,4-2 0,3 1-2,0-1 0,2 1 1,0 0-1,0-1-27,0 1 1,2-1 0,0 1-1,4 1-415,1 3 0,1-2 0,4 5-451,1-2 0,-1 4 843,1-1 0,5-3 0,1 0 0</inkml:trace>
  <inkml:trace contextRef="#ctx0" brushRef="#br0" timeOffset="16">20799 7429 7105,'12'-1'0,"1"-2"-122,-1-1 1,-1-2 0,-1 3 0,-4-2 222,0-2 0,0 4 0,-4-2-72,2-1 0,-1 1-45,-7-3 1,-3 3 0,-5 10-51,-1 3 0,5 7 0,1 1 0,2 1 96,2 1 1,-3 0-1,2 4 1,2-3 22,0-1 0,2-1 0,-1-5 1,-2 0-277,-1 1 135,0-6 1,5-2 0,2-6 0,1-3 119,-1-5 1,4 3 0,1-1 0,3 0 69,1 0 1,1 4-1,-1-1 1,2 3 124,2 1 1,2 0-1,4 1 1,-2 2-117,-2 1 0,2 1 1,-3-2-1,-2 1-331,-1-1 1,-6-2 0,0-1-85,2 0 1,-3-1 303,1-3 0,-5-3 0,2-5 0</inkml:trace>
  <inkml:trace contextRef="#ctx0" brushRef="#br0" timeOffset="17">21059 7379 7708,'13'5'-56,"-1"-1"1,-1 1-100,-3-1 0,3-1 160,-2 5 42,2-5 0,1 8 0,0-3 201,1 3 1,-5 2 0,-1-1 34,-2 1 1,0-1 0,-5 0 0,0 1-79,0-1 0,-2-1 1,-1-1-210,-1-2 1,-4-4-198,4 5 1,0-8 152,4-1 1,1-7 0,3-8-1,5-2-29,2 2 0,1 1 1,0 2-1,1 0 202,-1-1 1,1 5 0,-1 1 210,0 2 0,1 0 0,-1 5-207,1 0 1,-5 6 0,-1 2 0,0 3-114,0 2 1,-5-1 0,4 0 73,-1 1 0,-2-2-387,5-3 1,-3 2 280,3-6 1,0 0-1,4-4 1,-1-1 34,-2-3 1,2 1 0,-3-6-53,3 0 0,1 2 1,1 0 40,-1 2 1,1 0-128,-1 5 1,0 0-235,1 0 1,-5 2 154,0 2 1,-5-1-1,1 5-1244,-2 2 1442,-2-5 0,0 1 0,0-6 0</inkml:trace>
  <inkml:trace contextRef="#ctx0" brushRef="#br0" timeOffset="18">3870 6090 7927,'-5'-20'0,"0"4"179,-2 2 1,-1 0 0,-5-1 0,1-2 0,0 2 122,-1 2 0,-3 0 1,-1 1-343,2-1 0,0 1 1,0 1-224,-2 3 0,-1-2 0,2 4 0,-4 1 212,1-1 0,-9 2 1,4 4-1,-4 0 140,-2 0 0,-6 7 0,-7 6 1,-1 6-57,-3 4 1,-6 4 0,-7 3 0,29-13 0,-1 2-11,-1 0 0,0 2 0,-3 2 1,0 0-1,1 1 0,0-1 0,-2 3 1,1-1-94,-2 2 0,1 0 0,1 1 0,-1-1 0,1-1 0,1 1 0,0 0 0,1 1 25,0 0 1,0 0-1,-2 1 1,1 1-1,-1 2 1,1 1-1,-1 0 1,1 0 8,-1-1 1,1 1 0,-1 3 0,1 0-1,1-1 1,2 1 0,-1 0 0,1 0 9,0 0 0,0 1 0,1 0 0,0 1 0,1 0 1,0 1-1,0 0 0,2 0 46,1 0 0,0-1 0,-1 5 1,1 0-1,0 1 0,0 0 0,1 1 1,0 0-86,0-2 0,1 2 0,0 3 0,2 2 0,0-4 0,0 0 1,2 1-1,-1 1 64,1 1 0,0 0 0,3-2 0,1 0 0,-1 0 0,0 1 0,3-1 0,0 1-3,3-1 1,1-1-1,-1 1 1,0 0-1,4-2 1,1 0-1,1-1 1,0 0-43,0-3 1,2-1-1,2 5 1,1 0 0,-1-4-1,0 1 1,2 1-1,0 2 73,2 1 1,0 0 0,1-2 0,1 0 0,3 2 0,1-1 0,1-1 0,2 0 24,0 0 1,2-1 0,4 1-1,0-1 1,-1 0 0,1 1-1,1-1 1,1 1 25,1-1 0,1 0 0,1 0 0,0 0 0,3-1 0,1-1 0,1-1 0,0 0-31,1 0 0,2-1 1,0-1-1,2 0 1,1 2-1,1 0 1,2-1-1,0-2-37,0-2 1,1 0-1,4 3 1,1-1 0,-2-5-1,0-1 1,2 1 0,0 1 29,-1-1 1,0-1 0,7 1 0,0-2 0,-6-4 0,0-2 0,0-1 0,1-1 46,1 1 1,-1-2-1,-3-4 1,0-1 0,-1 1-1,0 0 1,-2-3 0,-1-1 23,-3 0 1,1-1 0,1 0-1,0-1 1,25 11 0,1-2-149,-2-2 1,-5 4 0,3-3 0,-2 2-76,-3-1 1,-2-3 0,-5 2 0,-4-1-264,-2-3 0,-3 3 0,-3 0 0,-5-1 375,-6-4 0,1 4 0,-2-5 0,2 6 0</inkml:trace>
  <inkml:trace contextRef="#ctx0" brushRef="#br0" timeOffset="19">3969 10716 7671,'8'1'51,"0"2"0,3 2 161,4 2 0,5 6 0,6 4 0,3 3 42,4 2 0,1 1 1,-1 2-1,-4 0-233,-2 0 0,-3 5 0,1 3 1,-1 2-71,-4-2 0,2 1 0,-5-4 0,-2 1 182,-1-1 0,-2 3 0,1-4 0,-2-3 171,-3-4 1,-3 0-1,-5-4 1,-1 0-27,-3 0 1,-4-1 0,-9-5 0,-4 0-109,-2 1 1,-9-5 0,-5 0-1,-6 2-133,-1 1 0,-9 1 1,0 2-1,-2 1-173,1 2 0,5 4 1,2-5-1,3 1-302,1 0 0,6-3 1,4 4-1,0-1-850,1-1 1,2 1 1287,5-5 0,-5 1 0,-2-1 0</inkml:trace>
  <inkml:trace contextRef="#ctx0" brushRef="#br0" timeOffset="20">5655 11720 7733,'-1'-8'101,"-3"0"1,3 6 0,-4 2 302,4 7 0,0 4-105,-3 2-318,2 5 1,-3 2 0,5 9 37,0 4 1,5 3-1,3 4 1,3 3 116,2 2 0,3 6 1,2-5-1,0 2-127,0 2 1,3-1-1,-5-1 1,0-1-254,-3-1 1,-2-6 0,-2 1-1,-5-4-41,-3-4 1,-1-2-1,0-8 1,0-2-200,0-5 0,-1-2 484,-3-2 0,-3-5 0,-6-1 0</inkml:trace>
  <inkml:trace contextRef="#ctx0" brushRef="#br0" timeOffset="21">5680 11584 7713,'0'-20'885,"10"3"0,4 3-844,4-3 1,4 2 0,5-4 0,4 2-1,0 5-547,4 2 0,1 9 0,-1 1 0,0 9 301,-2 11 0,-4 2 1,3 11-1,-2 1 264,-3 2 0,-2 0 0,-3-2 1,-2 0 248,-3 0 1,-6 2 0,-6 0-1,-5-2 149,-5-1 1,-3-1 0,-8 2 0,-6-2-76,-6-2 0,0-1 0,-5-4 0,-1-1-314,-2-4 1,-1-2 0,0-6 0,1 0-277,3-4 1,-3-3-1,4-5 1,-1 0-420,0 0 1,6-5 0,-2-3 0,4-5 81,4-3 0,5 0 0,7-3 0,5 0 545,3 0 0,6 3 0,13-13 0,8 3 0</inkml:trace>
  <inkml:trace contextRef="#ctx0" brushRef="#br0" timeOffset="22">6598 11658 7302,'18'11'0,"1"-1"0,2-2 0,0 2 34,1 1 0,0 1 0,-2 1 1,-2-1 264,0 0 1,-8-3-1,1-1 1,-4 2-64,-4 1 0,-3 0 0,-5-2 1,-3 0 76,-3 0 0,-5-2 0,-2 0 0,-2-1-57,-2-4 0,0-2 0,0-4 0,3-4-107,1-3 0,1-3 1,5-2-1,1-5-129,3-3 0,2-6 0,6-2 0,0-1-254,0 0 1,6-4 0,2-3 0,3 3-173,1 2 0,5 8 0,1-2 0,1 4-46,3 4 0,6-1 1,1 7-1,-2 4-17,-1 6 0,5-1 1,0 2-1,3 1 469,-1 2 0,0 6 0,4 2 0</inkml:trace>
  <inkml:trace contextRef="#ctx0" brushRef="#br0" timeOffset="23">7417 11423 7708,'1'17'115,"3"4"0,-3-2 0,4 2 1,-4 0 102,-1-2 0,1 4 0,2-3 0,1 0-494,-1 1 0,-2-6 0,-2 2 0,-2-3-233,-1-2 1,-6-5-1,2-3 509,-3-3 0,-1-1 0,-1 0 0</inkml:trace>
  <inkml:trace contextRef="#ctx0" brushRef="#br0" timeOffset="24">7243 11299 7708,'-12'-6'154,"-1"-2"1,2-3 0,3-2 0,4 1 35,2 0 0,2 3 0,2 2-1219,2 2 0,3-3 1029,5 3 0,1 1 0,-1 4 0</inkml:trace>
  <inkml:trace contextRef="#ctx0" brushRef="#br0" timeOffset="25">7776 11472 7477,'21'19'0,"-3"-2"164,-4-3 0,4-2 0,-9 1 0,1-2 651,1-3 1,-4 3-1194,1-3 1,-4-2-122,4-2 1,-1-4-1,3-6 1,-2-6 245,2-7 0,1-3 1,1 0-1,1 1 272,-1-1 1,1 0 0,-1 0 0,0 2 318,1 2 1,-1 6-1,1 5 1,-1 2 151,0 2 0,5 3 0,-1 5 1,0 8-210,-3 6 1,4 6-1,-1 4 1,0 3-445,-3-1 1,-2 4 0,-2-6 0,-4 0-50,1 1 0,-5-8 1,3 3-1,-2-3-795,-2-3 1,1-5 1006,3-6 0,-3-11 0,5 2 0</inkml:trace>
  <inkml:trace contextRef="#ctx0" brushRef="#br0" timeOffset="26">8483 10877 7743,'13'7'58,"-5"2"0,2-2 0,2 4-58,3 7 0,11 10 0,-1 6 0,1 6 24,0 6 0,-1 6 1,-1 5-1,-5 2 132,-7 4 1,-1 2-1,-6-4 1,-3-4-233,0-3 0,-2-10 0,0-6 0,0-8-153,0-4 1,-6-5 0,-2-3 0,-3-3 228,-2-4 0,-4-7 0,-3 1 0</inkml:trace>
  <inkml:trace contextRef="#ctx0" brushRef="#br0" timeOffset="27">8347 11447 7669,'12'-5'161,"1"-3"1,3-3-1,3-2 1,3 2 91,5 3 0,6-6 0,0 4 1,1 1-611,-1-2 1,-2 5 0,-7 2-1,0 3-176,-3 1 0,2 0 1,-4 1 532,1 3 0,8 3 0,-1 6 0</inkml:trace>
  <inkml:trace contextRef="#ctx0" brushRef="#br0" timeOffset="28">9401 10802 7682,'-6'32'278,"4"5"0,-5 1 0,1 6 1,4 5-95,0 5 0,2 14 1,0-30-1,0 1 1,0 1-1,-1 1-176,-1 0 1,0 1-1,1-4 1,0 1-1,-1 0 1,0 0 0,1-1-1,1-1-128,0 33 1,1 0-1,3-6 1,5-6-210,2-6 1,2-2-1,3-12 329,0-2 0,6-7 0,-3 1 0</inkml:trace>
  <inkml:trace contextRef="#ctx0" brushRef="#br0" timeOffset="29">10133 11373 7655,'0'-12'-16,"0"-1"0,-4 1 1,-2-1-1,-1 1-15,-2 0 1,-2 5 0,-2 3-1,-1 4 49,-2 4 0,1 4 0,-5 7 0,1 3 104,0 1 0,-1 6 0,0 5 0,3 1-37,3-1 1,2 3 0,1-4 0,3-1-49,4-2 0,4-3 0,5-2-128,8-5 1,0-2 0,8-1 0,1-2 0,1-3-410,2-4 0,4-3 0,0-2 500,-1-3 0,3-3 0,1-5 0</inkml:trace>
  <inkml:trace contextRef="#ctx0" brushRef="#br0" timeOffset="30">10728 11460 7655,'0'16'32,"0"1"0,0-1 0,0-2 0,0 1 99,0 2 0,0-1 1,0-3-1,0-1-416,0 1 1,6-1 0,2-1 165,3-3 1,1-2-1,1-6 227,-1 0 0,-4-6 0,-1-2 0,0-3 99,0-1 1,-3-5 0,3-1 0,-1 0-118,-4 0 1,4-2-1,-2 3 1,-3 1-11,-3-2 1,-1 4 0,-7-3 0,-2 4-29,-3 0 0,-7 5 1,1 1-1,-1 1-50,1 4 0,-2 2 0,2 2 1,-1 4-153,1 1 0,2 5 0,4 6 0,-2 0-473,2 0 0,1 4 0,3-3 623,3 1 0,-3 3 0,4-4 0</inkml:trace>
  <inkml:trace contextRef="#ctx0" brushRef="#br0" timeOffset="31">11137 11423 7643,'7'12'351,"0"0"0,-4 1 0,1 1 181,-1 2 0,2 2 0,-1 4 0,1-1-614,0 1 0,-4-3 0,4 2 0,-3-1-535,2 0 0,-2-2 1,3-6 379,1 0 1,1-5-1,5-3 121,1-2 0,-1-4 0,0-3 0,1-6 203,-1-4 0,1-7 1,-1 2-1,0 0 36,1-1 0,-1 5 0,1-4 1,-2 1 25,-3 0 1,3 3-1,-3 0 1,3 2-79,2 2 0,-5 1 0,0 1 0,2 3-61,1 2 1,1 2 0,1 7 151,-1 4 0,-4 9 1,1 4-1,0 2 217,2 2 1,-3 0 0,1-1-325,0 1 1,1-1 0,0-2 0,-2-3-1,2-3-144,1-4 1,0 0 0,-2-5-223,0 0 0,-1-2 1,4-5-1,1-1 1,-1-5-4,0-6 1,1-2 0,-1-7 313,1-1 0,-1-7 0,0-2 0</inkml:trace>
  <inkml:trace contextRef="#ctx0" brushRef="#br0" timeOffset="32">11857 11001 7215,'-13'-21'0,"2"2"0,2 1-29,0 3 0,5 2 0,-3 4 252,2 1 1,-4 6 0,5 2 0,2 8-206,0 8 1,-2 4 0,0 9 0,1 4 225,2 3 0,2 8 1,3 6-1,3 5 79,0 1 0,4 4 0,-4-5 0,1 0-361,1 0 1,-5-4 0,3-8-1,-1-6-209,1-1 0,-2-7 0,1-4 0,1-8-616,0-3 1,-3-3-1,5-2 863,0-5 0,-3-4 0,-2-4 0,-3-6 0,-1-5 0,0 0 0,0-5 0,-1 1 0,-3 0 0,-3-2 0,-7-4 0,-1 0 0,-2 1 0,-3 3 0,2-1 0,-2-3-223,-2-3 0,3 0 1,-2 4-1,1 2 223,1 1 0,1 6 1,5 0-1,1 5 135,-1 6 0,1 3 0,0 1 636,-1 0 0,6 5-49,3 4 1,6 2 0,6 0-421,8-3 0,8 2 0,5-6 0,4-1-272,3-2 1,1-1-1,0 0 1,0 0-260,0 0 1,5 0 0,-1 0-1,-1 0-19,-1 0 1,-3 0 0,-1-1 0,0-2 13,-1-1 1,3 0 233,-8 4 0,0-6 0,-4-1 0</inkml:trace>
  <inkml:trace contextRef="#ctx0" brushRef="#br0" timeOffset="33">12464 11584 9308,'9'18'0,"-2"2"0,-1 5 890,1 4 0,-4 4 0,1 7 0,-2 3-687,-2 1 0,-11 0 0,-7 3 1,-7-3-1144,-4-1 0,-6 2 1,2-3-1,-1-4 940,1-3 0,-9 6 0,4-2 0</inkml:trace>
  <inkml:trace contextRef="#ctx0" brushRef="#br0" timeOffset="34">13457 11075 8133,'5'-11'528,"3"3"0,3-3 0,3 3 0,3-3 1,2 0-1,0 1-1094,-2 2 0,-3 5 0,-2-1 174,0 2 0,-5 9 0,-3 6 1,-2 6 298,-2 4 1,-6 8 0,-3 2-1,-7 3 551,-4 1 1,-2-1 0,0-3-1,1-3-204,-1 0 1,4-5-1,2 1 1,2-5-425,1-3 1,2-1-372,3-5 1,4-5-1,9-4 266,8-6 0,1 0 1,8-4-1,2 0 152,4 0 1,6 3-1,1-3 1,4 2 271,2 2 0,4 2 0,-3 1 0,-1 0 132,2 0 1,-5 0 0,4 1-1,-5 2-165,-4 1 0,1 6 0,-6-1 0,-5 5-154,-5 3 1,-5 1 0,-5-3 0,-4 3 106,-3 1 0,-10-3 1,-5 5-1,-5 1 58,-7 2 1,-5 0-1,-6 1 1,1 0 215,3 0 0,-4 0 0,2-1 0,-2 0-111,1-3 1,-2 1 0,-3-6 0,-1-1-123,-1-1 0,5-6 0,-5-1 0,2-1-648,-1-4 0,1 1 0,5 0 0,3 1-155,4-1 0,4-2 1,5-1-1,3 0-905,3 0 1598,8 0 0,-5 0 0,4 0 0</inkml:trace>
  <inkml:trace contextRef="#ctx0" brushRef="#br0" timeOffset="35">14225 10579 8513,'13'17'0,"-1"1"560,1 1 0,6 7 0,6 9 1,5 5-579,2 5 0,2 7 0,-5 5 1,-1 2-135,-2 5 0,-15-31 0,-1 1 0,-1 1 0,0 0 0,-1 4 0,-1 1-61,-1 1 1,-1 2 0,-3 4 0,0 1-1,0 0 1,0 0 0,-1 1 0,-1-1 384,1 1 1,-2 0-1,-3 0 1,-1 1 0,-2-1-1,-1-2 1,-2-2 0,-1-1-170,-1-3 1,-2 0 0,-3-1 0,-1-1 0,0-2 0,-1-1-1,-2-2 1,-1-1-4,1-3 0,-2-2 0,-1 3 0,0-2 0,-21 17 0,-4-3 0,0-6 0</inkml:trace>
  <inkml:trace contextRef="#ctx0" brushRef="#br0" timeOffset="36">5879 12750 7806,'8'0'-97,"0"-2"1,2-1 351,1-1 0,-3-4-335,0 4 0,-3 0-154,3 4 1,-4 0 289,4 0 0,1 0 0,3 0 38,0 0 1,1 0 0,-1 0-1,1-2-1,-1-2 0,0 2 0,2-5 0,1 1-76,2 3 1,5-4 0,-1 1 0,2-3 37,2 1 0,0 0 0,1-5 1,1 1-7,2 0 1,6-1 0,-2 1 0,1 1-14,-1 2 0,3-2 1,-3 3-1,3-1 48,1 0 1,0 0 0,1 3 0,-3-1-8,-1-2 0,1-2 1,0-2-1,2 1-108,0-1 1,7 1 0,-6 0 0,0-1-30,1 1 1,-1-5 0,2 1 0,2 1 98,-2 1 0,-2 3 0,-1 1 0,1 2 121,-1-2 1,-1 3 0,-2-1 0,-1 0-31,2 1 1,0-4 0,3 3 0,-3-3-38,-1-2 1,1 5 0,-2 0-1,2-1-231,-2 2 1,1-4 0,-3 5 0,-1-3 192,0 1 1,1 4 0,-4-3 0,4 0 150,0 0 1,-2 3-1,3-4 1,-2-1-110,-2 3 1,2-4 0,0 6-1,1 0-204,-1-2 1,0 5-1,-2-3 1,1 2-97,-2 2 0,1-4 0,0 0 1,0 0 229,0-2 0,-2 4 0,0-5 0,2 0 105,1 0 1,0-1-1,-4-5 1,1 2-48,3 3 1,-3-3 0,3 3 0,-3-3 57,-1-2 1,0 5 0,-1 1-1,1 0-57,0 0 0,3 5 0,-1-4 0,-2 2-60,-2 0 0,4 0 0,-7 2 0,2 0-48,-1-3 1,1 1 0,-5 4 0,-2 0 161,-1 0 0,-6 0 0,0 0 144,2 0 1,1 4-239,1 1-85,-5-1-30,-1-4 1,-8 0-1387,-2 0 0,-3 0-560,-5 0 2015,-1 0 0,1-6 0,0-1 0</inkml:trace>
  <inkml:trace contextRef="#ctx0" brushRef="#br0" timeOffset="37">5668 14064 8015,'-7'-5'92,"0"2"1,4-5-1,-2-1-11,-2 3 1,-1 0 0,-5 6 0,1 0 95,-1 0 1,1 1-1,0 2-59,-1 1 0,1 6 1,-2-2-1,-1 3-65,-2 2 0,1-1 0,3 2 0,1 1-168,0 2 0,-1 3 0,1-2 0,-1 1-71,1 3 0,0 2 1,1 1-1,1 0 65,2-1 0,5 1 0,-1 0 1,2-2 113,2-2 0,0 2 0,0-2 1,2 1 55,2-1 0,-1 1 0,5-4 0,2-2-26,1-2 1,2 1-1,3-8 1,0 1-71,-1 1 0,3-7 0,0 3 0,1-4 0,3-1 0,0-1 0,1-4 0,-3-3 7,2-3 0,0-1 0,0-1 0,-1 0-24,1-4 1,-3 2 0,2-4 0,0-1 60,-2 1 0,-1 2 0,-6-2 0,1 0 49,-1 0 1,-1 2 0,-1-2 0,-3-1-45,-2 1 0,-1 4 1,-4-2-1,0 4 240,0 0 1,-2 1-1,-5-1-44,-6 1 1,-3 5 0,-1 2 0,-3 1-56,-4-1 1,-1 1 0,0 4-1,2 0-164,2 0 0,-1 0 0,4 0 0,1 0-441,-1 0 1,1 0-1,5 0 1,-1 2 461,1 2 0,-1 3 0,1 5 0</inkml:trace>
  <inkml:trace contextRef="#ctx0" brushRef="#br0" timeOffset="38">6090 14052 7727,'6'16'-51,"-1"1"1,-4-2-100,-1-1 0,0 2 0,1 4 0,3 2 121,5 4 1,-2 7-1,1 0 1,0 4 227,-1 5 1,3 2 0,-5 5 0,1 0 123,-1-4 0,4 2 1,-4-6-1,2-1-18,3-1 0,-4-8 0,1 0 1,-1-4-474,-3-2 1,2 1 0,-1-9 0,-1-2-300,-2-1 1,-1-2 332,0 1 1,-1-6 0,-2-5-1,-2-4 71,-2-7 0,0-6 0,-3-3 1,2-1 21,-2-3 1,1-6-1,-1-2 1,2-3-4,-2-6 1,1 1 0,-1-8 0,2-1-63,-2-1 1,3-1 0,0-1 0,2 2 50,2 2 0,7-1 1,4 6-1,3 1 229,2 1 1,-1 8 0,2 3 0,1 5 103,2 2 0,1 6 0,-3 0 1,1 4-198,-1 3 0,3 5 0,0 0 0,0 6-156,0 5 0,3 9 0,-3 5 0,0 5 113,-1 6 0,-1 0 1,-8 3-1,-4 1 30,-3-2 1,-1 5 0,0-6 0,-2 1 115,-7 1 1,1-6 0,-10-1 0,0-3-351,-2-1 0,-4-6 0,-1-2 0,1-4-334,-1 0 1,0-6 0,2-5 0,1-4 499,1-7 0,6-13 0,-3-4 0</inkml:trace>
  <inkml:trace contextRef="#ctx0" brushRef="#br0" timeOffset="39">6524 14225 7715,'18'0'0,"2"0"0,-2 0 0,-1 0 0,-2 0 397,1 0 0,-2-4 1,3 0-1,-4 1-239,0 2 1,-1-3-243,1 0 0,-2-6 0,-3 2-10,-4-3 0,2-2 0,-2 0 0,-2-2-20,0-2 0,-2-1 0,0 3 1,0-2 155,0 2 1,-2 1-1,-2 2 1,-3 0 0,1-1 0,-5 2 0,2 3-14,-2 4 1,-1 2-1,-1 4-94,1 2 0,4 4 1,1 7-1,1 3 114,4 2 1,0 0 0,2 5 0,0 0-52,0 0 0,6-1 0,1 0 0,2-2 152,4-1 1,-4-6 0,9 0-1,-1-4-419,-1-3 1,5-5-1,-3 1 1,1-2-157,3-2 1,0 0 0,0 0-1,-2 0 425,-2 0 0,4-2 0,-3-2 0,0-3 0,-2 0 0,1-4 0,-2 3 0,-1-2-110,-1 2 1,-1-3 0,-1 4-1,0-1 250,1 0 0,-5 3 0,0-1 0,2 0-56,1 3 1,1 2-1,1 1 1,-1 0-85,1 0 0,-1 0 0,0 0 0,1 1 56,-1 3 1,-4-1 0,-1 5 403,-1 2 1,-2-3-135,-4 1 1,-6-5 0,-2 1 0,-3-3 18,-1-1 1,-1 0 0,1 0 0,0 0-21,-1 0 0,2-9 0,1-4 1,4-2-195,0-3 0,-2-1 0,4-7 0,1-3-336,2-4 0,1 3 0,1-1 0,3 2-303,4 0 0,5 0 1,2 6-1,1 2-41,0 5 1,3 2 0,0 2 0,2 1 56,0 2 1,1-2-1,5 4 492,2 1 0,0-6 0,-4 6 0</inkml:trace>
  <inkml:trace contextRef="#ctx0" brushRef="#br0" timeOffset="40">7739 13878 6749,'0'-12'0,"0"-2"0,0-1-81,0-2 1,-4 1 0,0 2 0,0-1 261,-2-2 1,-1 1-1,-5 3 1,-1 2 137,1 3 0,0-2 0,-1 6 0,-1 3-188,-2 4 1,2 5 0,-4 9 0,2 3 125,-1 4 0,2 0 0,5 3 0,3 0-133,2 2 1,1 0-1,4-4 1,0-2-486,0-2 1,0 1 0,1-5 265,3-2 1,3-3 0,6-4-184,-1-4 0,0-8 1,1-4-1,-1-3 224,1-1 0,-1-6 0,0-2 0,1 1 128,-1 3 1,1 2 0,0 1-1,3 2 74,0 3 1,5 3 0,-3 5-1,0 1 137,0 3 1,4 7 0,-2 7 0,2 1-166,-1 3 1,1-2-1,-4-1 1,0-1-86,0-3 1,-2-1 0,-3-3 0,-1-3-213,1-4 0,-1-2 0,0-2 0,-1-2-103,-2-2 0,2-8 0,-4-9 0,1-2 75,0-2 1,0-5-1,5-4 1,-2 0-167,-3 1 0,3-7 0,-4 1 0,0-2 349,-3-2 0,1-2 0,-2 2 0,-4 0 24,-6 1 1,-4-8-1,-3 5 1,-1 1 53,-2-1 1,-3 5 0,3-4 0,3 2 52,5 2 1,3 5 0,6 5-1,0 4 1,0 6 0,0 5 0,2 4 120,2 3 1,3 8 0,5 10 0,-1 5-25,-3 5 0,3 5 0,-2 4 0,2 4-153,1 3 1,5 5-1,-1 2 1,-1 1 32,-1 3 0,3 5 1,-1 2-1,1-3-125,1-4 0,-6-4 1,2-7-1,-5-3-78,1-4 0,-4-5 1,-2-2-1,-1-2-203,1-2 0,-3-2 0,2-5 255,-6-2 0,-4 0 0,-5-5 0,-1-1 44,1-2 0,-2-1 0,-2-1 0,-4-3-28,1-4 1,-4-3-1,3-2 1,0 1 72,-1-1 1,6-3-1,-2-1 1,5 2-128,4 1 1,2 2 0,6 0 0,1 1 191,4 2 0,2 4 1,6 5-1,2 0 130,2 0 1,9 0-1,-1 1 1,3 2-112,2 1 0,-3 4 1,5-4-1,-2-1-185,-2-1 0,2-2 0,-1 0 1,-1 0-153,-2 0 0,-1-6 0,0-2 1,-1-3 145,1-2 0,-1 1 0,-2 0 0,-3-1-1,-1 1 0,-2-5 0,-3 1 0,-1 1 286,1 1 1,-2 1 0,-3 1-1,-3 1 26,1 3 0,-6-2 0,0 6-119,-7 1 1,-4 2 0,-3 2-67,-2 3 1,-1 3 0,-1 7-1,6 1-38,1 2 0,4-1 0,0-2 0,2 1 81,2 2 1,1 3-1,2-3 1,0-2 5,0-1 0,6-2 0,2 1 0,5-2-110,3-3 1,-1-3 0,6-5 0,1 0-54,1 0 1,2 0-1,-1 0 1,-2-1 62,-2-3 0,0 1 0,2-4 0,-3 0-82,-1 0 0,-2 3 232,-3-4 1,-5 4-166,0-4 1,-5 4-1,0-5-55,-6 0 1,-4 2 0,-5 0 0,1 0 58,3 0 0,-3 3 0,2-4 0,-2-2-38,-1-1 0,-1-1 1,2-1 79,3 1 0,1-1 0,5 1 42,-3 0 1,1 3-530,4 1 133,0 5 1,4-4-1,2 5 97,1-3 1,1-3-1,4 3 149,1-2 1,-1 4 0,1-1-1,-1 3 115,0 1 1,2 0 0,1 0 0,3 1-63,2 3 1,-1-1 0,3 5-1,-3 2 17,-1 1 1,0 1 0,-3 1-1,0-1 294,-4 0 1,2 5 0,-6-1 0,0 0 285,-3-3 1,-3 4 0,-1-1-1,0 0-64,0-3 0,-5 0 1,-4-2-290,-2-3 0,3-2 0,1-8-78,2-2 0,1-8 0,4-9 0,1-2-164,3-2 0,3-6 0,5-2 0,-1-1 49,-2 1 1,6 1 0,-3 6 0,2 0-16,0 2 1,2 8-1,1-1 1,-2 5-327,-1 4 0,-2 2 0,1 6-137,-1 0 0,0 0 459,1 0 0,-1 6 0,1 1 0</inkml:trace>
  <inkml:trace contextRef="#ctx0" brushRef="#br0" timeOffset="41">9909 13221 8245,'7'-8'-70,"-3"-1"0,-8 7 0,-3-1 0,-1 6 320,0 5 1,0 3 0,-5 1-88,1 1 0,-1-1 1,1 1-1,0-1 1,-1 0 63,1 1 0,-5 3 0,1 1 0,1-1-81,1 2 1,1-4 0,1 3-1,0-4-225,-1 0 1,1-5 0,-1-1 0,2 0-2,3 0 0,-3-5 0,3 3 44,-3-4 0,3 0 504,-1 3 480,1-2-1068,1 3 0,3 1 124,8 2 1,3-1-1,5 1 1,1 1-1,-1-1 240,1 0 1,5 0-1,1 5 1,1-1-130,1 1 1,0 0 0,2 3 0,-2 0-29,-5-1 1,2-1 0,-1-2-1,-2-1-194,-1-2 0,-2 2 0,1-3 0,-1 3-203,0 1 1,1 1-1,-1-2 1,-1-2 90,-2 0 1,2-7-1,-3 3 1,2-3-1429,-2 3 108,3-4 1539,-4-1 0,5-7 0,0-5 0</inkml:trace>
  <inkml:trace contextRef="#ctx0" brushRef="#br0" timeOffset="42">10455 13184 7930,'-5'7'1207,"-2"-2"1,-6-5-1332,1 0 0,-5 0 0,1 1 0,1 2 108,1 1 0,-3 6 0,1-3 0,1 1 23,1 0 1,3-3 0,1 3 0,2 0 4,-2-1 1,-1 3-1,0-5 1,2 1 292,0-1 0,1 5 1,-4-3 134,-1 0 1,5-1-704,0-1-136,5-4 143,-2 5 192,5-6 100,0 5 1,1-4 249,3 4-62,-3-4 0,9 4 1,-4 2-75,0 0 1,-1 4-1,3-2-56,2 2 1,1 1 0,1 0-1,0 1 94,1-1 0,-1 5 1,2-1-1,1-1 80,2-1 0,1-1 0,-3 0 1,1 2-20,-1 2 0,-1 0 1,-1-5-198,-1 0 0,0-3 0,1-1 0,-1 2-199,1 1 1,-1 0 0,0-3-170,1-4 1,-5 2 0,0-2-460,2-2 0,-3 0-662,1-2 0,-5-2 1437,1-2 0,-3 3 0,-1-5 0</inkml:trace>
  <inkml:trace contextRef="#ctx0" brushRef="#br0" timeOffset="43">5569 15032 7865,'-6'7'0,"-1"-2"-472,0 1 606,2-5 1,5 3-1,1-8-589,3-4 1,2 1 359,2-1 0,-1 3 902,-3-3-326,-2 5 1,4-2-429,-1 5 1,1 0-1,8 0-118,3 0 0,-2-2 0,6-2 1,1-4 55,1-3 1,3 1 0,2-1 0,1-2-7,-2-1 0,8 0 0,-1 2 0,1-1 79,1 1 0,-5-1 0,2 0 1,2-1-19,1 1 0,1-2 0,0 7 1,-1-2-61,-3 2 1,7 1 0,-3 4 0,2-1-80,-1 2 1,-3 0-1,0 2 1,4 0 79,0 0 1,-1 0 0,-1 0 0,1-1 35,-1-3 1,4-3-1,1-6 1,-2 1-113,-2 0 0,-5-5 0,0 1 0,2 0 54,1 3 0,1 0 0,0 2 0,0 1-82,0 2 1,-1 5-1,-1-1 1,-2 3 130,1 1 0,1 1 1,-1 2-1,-1 1 108,2-1 1,-2 2 0,1 0-1,2-3-99,-2 0 0,5-2 0,2-2 0,-1 0-228,-1-3 0,-1-3 0,2 3 0,0-1 47,-4 1 0,1-1 0,-4 3 0,3-1 166,2 2 0,-1-4 0,0 2 0,0 1 169,0 2 1,2-3 0,1-1 0,3 1-45,1-1 0,0 3 0,3-2 0,-2 2-221,2-3 1,1 0-1,2-5 1,-2 2-36,-2-2 0,0 1 0,-3-1 0,1 2 135,3-2 1,-3-5-1,0-3 1,0 0 184,0 0 1,1-2-1,1 2 1,0 0 17,1 0 1,-3-3 0,1 5 0,2 0-203,1 3 1,1 0 0,-3 1-1,0 1-3,1 3 1,1-2 0,2 6-1,-2 1-158,-3 2 1,2 1 0,-4 0 0,0 0 143,-1 0 1,0 0 0,-5 0 0,-1-2 155,-3-2 1,3-3-1,-5-5 1,2-1-106,0 1 1,-4 0 0,3-2 0,-2-1-58,-2-2 0,-2 1 1,-1 5-1,-2 1 16,-2 2 1,2 5-1,-3-1 1,0 2 27,1 2 0,-2 0 0,3 2 0,-2 2 18,-2 4 1,-2 3 0,-3 2 0,-1-2-133,0-3 0,-1 3 0,-1-4 1,-3 1 83,-2 0 0,0-3-895,-5 3 653,0-5 0,-6 2 0,-2-5 1,-3-1-616,-2-3 853,1-3 0,0-6 0,-1 1 0</inkml:trace>
  <inkml:trace contextRef="#ctx0" brushRef="#br0" timeOffset="44">4192 6672 8113,'-7'13'180,"3"-1"0,3 1-665,1-1 503,0 0 1,5-1 83,3-2 0,-1 0 1,2-4-10,0-3 1,2 1-1,2 0 1,-1 1 24,0-1 0,1-2 1,-1 0-1,1 2-17,-1 1 1,5 0 0,0-4 0,1 0-62,0 0 1,4 0 0,-1 0 0,2 0 24,2 0 0,0-1 1,0-2-1,-2-1 24,-2 1 0,7-2 0,-4 1 1,3 1-20,-1 2 1,0 1-1,1-2 1,2 0-36,-1-3 0,4 1 1,1 4-1,1 0 22,-1 0 1,2-1 0,-4-2-1,2-1-24,2 1 1,3 2 0,-4 1 0,1 0-56,3 0 0,-1 0 0,0-2 1,0 0-17,0-2 0,1-1 0,-1 4 0,1-2 60,4-1 1,-4 0 0,4 3 0,-2-2 87,1-1 1,-2 0 0,2 4-1,-3 0-57,0 0 1,-1 0-1,1 0 1,1 0 4,-2 0 1,7 4 0,-6 0-1,0-1-79,1-2 0,-2-1 0,0 0 1,0 0 4,1 0 0,-3 0 1,0 0-1,-2 0 24,1 0 1,1 4-1,-1 0 1,-1-1 56,2-2 0,3-1 0,1 0 0,-3 2-1,0 2 0,-2-3 0,2 5 0,-2-2-22,1 0 1,2 4-1,-7-3 1,1-1-24,-1 1 1,3-3-1,-4 3 1,0-1 32,1 0 0,-4 0 0,3-4 1,-2 0-18,-3 0 1,1 0 0,1 0 0,2 2 13,1 2 0,0-3 0,-4 4 1,1-4-32,3-1 0,-3 0 0,4 1 1,-1 2-26,0 1 0,1 2 0,-1-4 0,3 3 2,0-3 1,6 4 0,-3-2 0,-2-1 70,-1-2 1,1-1-1,-3 0 1,0 0 58,1 0 0,2 0 1,-4 0-1,-2-1 6,-1-3 1,-1 2-1,0-2 1,0 3-42,0 1 0,-5 0 1,-1 0-1,-1 0-123,-2 0 0,1 0 0,0 0 0,-2 0 29,-1 0 0,-6 0 0,0 0 1,2 0-77,1 0 0,-3 0 0,1 0 44,0 0 1,2 0 118,2 0 0,-5 0 245,0 0-184,-5 0-365,3 0-49,-6 0 0,-2 0 0,-1-2-873,-1-2 0,-1 1-35,1-5 1,2 4 0,-3-3 1177,-1 2 0,-1 0 0,-5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0:44:45.26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4676 6313 8185,'-13'0'-211,"1"0"1,4 0 0,-1 0 0,1-2 0,0 0-83,0-2 0,5-2 389,-1 2 1,1 3 0,0-5-244,-1 0 0,-2 5 87,2-3 1,-3 3-59,-5 1 106,5 5 1,0-4 0,5 5-28,-3 0 147,1-5 0,6 4 362,2-5-256,-3 0 1,6 0-123,-3 0 1,3 0-86,5 0 1,-1-1-1,-1-2 1,-2-1 41,2 1 0,1-2 0,1-1 43,1-1 1,-1 5-1,1-4 1,0 2-27,4 0 1,-3 0-1,4 2 1,-2 0 2,1-2 0,8-5 0,-2 5 1,2 0-64,2-2 0,1 5 1,-2-3-1,2 1-15,1-1 0,0 3 0,-5-3 0,1 2 51,0 2 0,0-4 0,0 0 0,-2 0 73,-2-2 0,2 4 0,-2-7 0,2 1-37,2 1 0,4-3 0,0 5 0,-2-2-42,0-3 1,-3 3 0,1 1 0,-1-1-74,-4 0 1,2 3 0,-5-3 0,-2 1-117,-1 4 1,-2 0-1,1 2 1,-1 0-45,0 0 1,-3 0 0,-2 2 196,-2 2 0,5 3 0,-3 5 0</inkml:trace>
  <inkml:trace contextRef="#ctx0" brushRef="#br0" timeOffset="1">6214 6300 8044,'0'-6'-1152,"5"-6"1120,3 4-12,3-3 1,2 0 0,-2 2 522,-3 0-308,-2 6 1,-8-2-54,-2 5 1,3 1-98,-3 3-46,2-2 1,8 8 72,2-6 1,3 0 0,1-4 79,1 0 0,-1 0 1,1 0-91,-1 0 0,0 0 1,1 0-1,-2 1-24,-3 3 0,3-2 1,-3 2-33,3-3 1,2 1 0,-1 0 0,1 2 18,-1-1 0,0-1 0,1-2 0,1 0 1,2 0 0,-2 0 0,4 0 1,-2 0 55,1 0 0,-1 0 1,-2 0-1,1 0 0,2 0 0,-1 0 0,-3 0 1,-1 0-59,1 0 0,-1 0-136,0 0 1,-3 0 0,-2-2-475,-2-2 0,-2 3 610,-7-3 0,-3 2 0,-6 2 0</inkml:trace>
  <inkml:trace contextRef="#ctx0" brushRef="#br0" timeOffset="2">7392 6412 7609,'4'-8'-47,"0"-1"1,6 5 120,-2-4 1,3 5 0,1-1 0,1 3-134,-1 1 0,1 0 0,-1 0 0,0 0 69,1 0 1,1 0 0,1 0 0,1 0-10,-1 0 0,3 0 1,0 0-1,2 0 81,2 0 0,0 0 1,0 0-1,-2 1 9,2 3 0,2-2 0,2 3 0,2-1-32,1 0 0,-1 2 0,-1-3 0,2 2-40,4 2 0,-2-3 1,2 3-1,2 0-49,1 0 1,1-3 0,0 4 0,0 1 17,1-2 1,3 2 0,2-3 0,-1-1 58,1 1 1,-2 2 0,-2-4 0,1 0-16,1 2 1,1-5 0,-4 3-1,2-2 93,2-2 1,4 0-1,0 0 1,1 0-115,-2 0 0,2 0 1,-4-2-1,-1-1 0,1-1 1,3-4 0,-4 3 0,2-1 44,3 1 1,-3-1 0,2 3 0,1-1-22,1 1-1,-3 2 1,1 1 0,-1 0 45,0 0 0,7 0 0,-3 0 1,2 0-70,0 0 1,-1 1 0,-2 2 0,-1 1 26,-1-1 1,-1-2 0,5-1 0,-1 0-7,1 0 1,0 0-1,1-1-35,2-3 1,0 3-1,3-5 1,-1 2-1,-1 0 1,1 1 1,-3 2 0,6 1 0,0 0-13,-1 0 1,3 1-1,-2 3 1,2 3-38,-3 0 1,3 3 0,-5-5 0,1 1 46,4-1 1,-4-1-1,2-4 1,0 0-6,-2 0 0,-1 0 1,-4 0-1,2 0 206,0 0 0,5-5 0,-4-2 1,0-1 10,1-1 1,-1 5-1,5-3 1,0 2-121,-4 2 0,3 2 0,0 1 0,3 0-122,1 0 1,-2 5 0,-2 3 0,-3 3 19,1 2 0,0-5 1,5 0-1,-3 1 63,-5-2 1,-2 2 0,-3-5 0,-2-1 72,-5-2 0,-3-1 0,-5 0 0,-4 0-179,-3 0 1,-3-4 0,-2 0-1,-5 1-345,-2 2 1,-6 1 0,1-1-362,0-3 0,-2 2-56,1-2 0,1 3 819,3 1 0,-5 0 0,-1 0 0</inkml:trace>
  <inkml:trace contextRef="#ctx0" brushRef="#br0" timeOffset="3">14759 6238 7928,'-8'0'-249,"-1"0"0,2-1 1,-2-3 475,0-4 1,1-3-75,-4-2 0,-1 5 70,1 0 1,0 5 288,-1-1-343,6 2 0,3 8 1,8 1-192,5 0 1,2 4 0,1-3 0,0 2-60,1-2 1,5 7 0,1-3 0,0 1-26,-2-4 0,2 3 0,0-4 0,2 3-21,0 1 0,-2-4 0,3-1 0,-1-1-9,1-3 1,1-2 0,2-1 0,0 0-165,0 0 1,1-1-1,1-4 1,4-1 299,0-1 0,1-4 0,3 2 0,-2-2 0,0-1 0,4 0 0</inkml:trace>
  <inkml:trace contextRef="#ctx0" brushRef="#br0" timeOffset="4">15825 6387 7550,'6'-12'-75,"-1"-1"1,5 1-1,-3 0 460,-2-1 0,1 2 1,-3 2-177,1 0 0,1 2 158,0-1-354,-4-3 1,6 10-1,-3-3 1,4 2-78,3 2 0,2 4 0,0 2 0,4-1 39,4 1 0,2-1 0,2-2 0,0 1 34,-1-1 0,5 3 0,0-2 1,0 0 107,2 1 0,-5-3 1,4 2-1,-1-3 95,0-1 0,4 4 0,-4 0 0,0-1-50,1-1 0,-4-2 0,3 0 0,-2 0-140,-3 0 1,1-2 0,0-1 0,-2-1-52,-2 2 0,2 0 0,-3 2 0,0 0 25,1 0 1,-4-4 0,2 0 0,0 1-211,1 2 1,-4 1-1,5 0 1,-1 0-68,0 0 0,2 4 0,-6 1 0,1 2-57,1 3 1,-5-3-1,5 3 1,-1 2 337,-1 3 0,7 2 0,-4-5 0</inkml:trace>
  <inkml:trace contextRef="#ctx0" brushRef="#br0" timeOffset="5">18182 6276 7789,'0'-9'0,"0"1"0,1 1 576,3-1-86,-2-3-439,3 9-40,-5-3 0,2 5 8,2 0 1,3 0-1,4 1-227,-3 3 0,3-2 34,-3 2 1,3-1-1,2 0 1,-1 1-5,0-2 0,1 4 1,-1-1-1,2 1-124,3-1 1,-2 5 0,5-3 301,2 0 0,2 4 0,1-4 0</inkml:trace>
  <inkml:trace contextRef="#ctx0" brushRef="#br0" timeOffset="6">19075 6288 7780,'0'-7'472,"0"2"-541,0 5 0,1 0 175,3 0 0,-1 4-33,5 0 1,1 4 0,3-4 0,0 0-40,1 2 0,1-3 0,2 4 1,3-1-11,1 1 1,7-4-1,-1 3 1,5-2 128,3 0 1,2 0 0,3-4 0,1 0 44,1 0 0,4 0 0,-2 0 0,0-1-22,0-4 1,3 3-1,0-5 1,1 0-29,-2 0 1,-2 3-1,-6-3 1,0 2-19,1 2 0,-3 0 1,0 0-1,-3-1-182,-2 1 1,-1 2 0,-4 2 0,-1 2-143,1 1 1,-5 6-1,-4-3 1,-2 1-257,-2 0 1,-3 1 0,-3 3-92,0 0 1,-3 1 0,-7-2-1162,-5-3 1702,-7-2 0,-4-6 0,-4 0 0</inkml:trace>
  <inkml:trace contextRef="#ctx0" brushRef="#br0" timeOffset="7">7107 3733 7570,'0'-8'-707,"-2"1"901,-2 1 1,1 2 0,-5 4 133,-2 0 1,-1 0 0,-1 2-111,0 2 0,-1-1 0,1 5 0,-1 1-86,1 3 0,0 4 1,-1 1-1,2-1-45,3 2 1,-3-3-1,4 6 1,0 0-44,3-2 0,-2 4 0,2-2 0,0 1-31,-1-1 0,3 1 1,-2-4-1,3 0-48,1-1 1,0 0-1,0-5 1,1-1-204,3-2 0,3 0 0,6-3 0,-1-1 97,0 1 0,1-2 1,0-4-1,3 0-289,0 0 1,2-4 0,-3-2 0,3 1 153,1-1 1,-3-2 0,0 3 0,-2-1 275,-2 1 0,1-4 0,-1 5 0,1-6 0,-1 4 0</inkml:trace>
  <inkml:trace contextRef="#ctx0" brushRef="#br0" timeOffset="8">7441 3870 7632,'-1'-7'-801,"-3"4"1858,-4 6-655,-3 4 1,0 5-161,2 0 1,0 1-1,3-1 1,1 1-1,-2 0-138,0 4 1,4-3 0,-1 4 0,3-2-66,1 1 128,0-1-363,0-3 126,5-1 63,2 0 1,5 1 8,1-1 1,-1-4-93,1 1-54,-1-7 139,-5 4 50,4-6-153,-4 0 127,5 0-23,1 0 0,-1 0 1,0-1-1,1-2-9,-1-1 0,-4-6 0,1 2 1,0-2-1,1 1 17,-2 0 1,3 0 0,-4-7 0,0 0 16,-3 1 1,2 1-1,-2 2 1,-1-2-33,-2-3 0,-1 2 0,0-4 1,0-1-57,0 1 0,0 4 0,-1-1 0,-2 2 46,-1 1 0,-2 2 0,2 3 12,-4 4 1,1 3-1,-1 1 1,-1 1-103,3 3 0,-4 4 0,4 7 0,1 2-139,-1-2 0,2 3 0,4-1 1,0-1-290,0 2 1,0-4 0,0 2 378,0-2 0,0-1 1,2-2-1,2-3 154,4-4 1,3 1 0,1 0 5,1-3 0,-1 0 0,1-2 0,-1 0 0,0 0 0,1 0 0,-1-2 0,1-2 0,2-3 0,0-4 0,-3 2-17,-1 0 0,3 3 0,-6-4 0,3 2 83,2-2 0,-5 3 1,0-1 111,2-2 1,-4 3-1,-1 0 682,1 2-545,-5 1 0,4 5 0,-5 3-88,0 5 1,0 3 0,0 3 0,0 2-73,0-2 0,0 3 1,0-2-1,0-1-157,0-1 0,6-3 0,1-1 1,1-3-26,0-2 1,2-1-1,5-4 1,2 0 25,-2 0 1,0 0 0,0 0 0,2 0-50,-2 0 1,0-5-1,0-2 1,2-1 56,-2-1 0,-1 1 0,-2-6 0,1-1-52,-1-1 1,0-1 0,-1 5 0,-1-1 22,-2 1 1,-4 0 138,5-1 18,-7 1 0,4 6 1,-6 6 25,0 7 1,0 4 0,0 3-1,0 1-92,0 2 0,0 3 1,0-3-1,0-2-54,0-1 1,1-2 0,3 1 0,5-1-26,2 0 1,1-1-1,1-2 1,-1-5 54,0-3 1,1 3-1,-1 0 1,1-1-13,-1-1 0,0-4 0,1-1 0,-1-2-86,1-2 1,3-3 0,1-5-1,-2-1-52,-1 1 0,-1-3 0,3 0 1,-1-2 43,-4-2 1,1-1 0,-4-3-1,3-2 23,2-1 1,-2-9 0,-2 0 0,-2-1-17,-1-4 0,2-1 0,-4-6 1,0-1 20,2-3 1,-5 9 0,3-1-1,-1 8 64,1 5 0,-2 4 0,2 8 421,-3 5-276,-1 7 0,-1 13 0,-2 10 0,-2 4-32,-2 4 1,3 7-1,-3 6 1,1 3-157,3 4 0,-2 0 0,1 0 1,1 2 5,2 0 1,1 3 0,0-6 0,0-1 23,0-1 1,0-2-1,0-1-26,0-3 1,0-3 0,0-5 0,0-2 0,0-2-78,0-5 0,4-2 0,0-1 8,-1-1 0,-2-4-74,-1 1 0,0-8 13,0-1 1,0-7 0,0-8 0,-1-3-39,-4-1 0,3-1 0,-5-2 1,0 2 46,0-2 0,-1-2 1,-5 1 73,1 2 0,0-1 0,-1 5 0,1 4 0,-1 3 143,1 6 0,4-2 1,-1 2 1234,0 1-744,3 2 1,2 1 0,8 0-243,5 0 0,-1 0 0,3 0 0,4 0 314,3 0-1090,3 0 1,3-1 248,1-3 122,-6-3-1253,5 0 682,-5-4 239,6 4-217,0-5 1,0 3-1,-1 1 1,1 0 616,0 1 0,0-10 0,0 3 0</inkml:trace>
  <inkml:trace contextRef="#ctx0" brushRef="#br0" timeOffset="9">9277 3870 7982,'8'0'305,"0"0"1,2 0 0,1 0 0,2 0 401,-1 0 0,0 0 1,2 0-264,3 0-231,-4 0 54,11 0-359,-10 0 97,4 0 189,0 0-434,-5 0 207,5 0 0,-5 0-77,-1 0 1,0 0-470,1 0 174,-1 0 1,-4-2 0,1-1-602,0-1 0,2-1-512,2 1 1518,-1 2 0,1-9 0,-1 4 0</inkml:trace>
  <inkml:trace contextRef="#ctx0" brushRef="#br0" timeOffset="10">9500 3621 7951,'-7'0'-15,"2"0"795,5 6 0,0 1 42,0 5-300,0 1-166,0-1 112,0 6-246,0 7-1,-6 1-204,5 10 260,-5-10-239,1 10 1,2-6-217,-5 3 144,5-2-803,-2-7 0,5 0 246,0-4 463,0 4-1096,0-10 504,0 4 328,0-6 392,5 0 0,2 6 0,5 2 0</inkml:trace>
  <inkml:trace contextRef="#ctx0" brushRef="#br0" timeOffset="11">10294 3783 9067,'5'12'413,"4"1"1,2-1-1,1 2 1,1 1 174,-1 1-359,0 6 1,1-2 57,-1 5-130,1-1 1,-1-3-43,0 0-319,1-1 0,-5 5 0,0-1 1,1-2-1,-1-3 0,-1 0-15,-2 1 0,4-5 1,-4 1-1,1-2 110,-1-2 0,3 5 1,-2-1-325,1 0 1,-3-3 0,3 0-520,-2-1 1,1-5 951,-2-3 0,3-2 0,5-2 0</inkml:trace>
  <inkml:trace contextRef="#ctx0" brushRef="#br0" timeOffset="12">10716 3733 8133,'-13'8'0,"1"1"62,-1 0 0,1-2 0,-2 3 0,-1 2 175,-1 3 1,-2 7 0,1-1 0,-4 3-22,-2 0 1,-2 7 0,0 2 0,1 3 9,-1 1 0,0 0 1,0 0-1,0-1-6,1-3 0,-1 3 1,1-4 21,4-1-28,-4 0-975,10-7 498,-3-4 151,10-2-1319,-4-6 683,9 0 380,-3-5 95,5-1-4,0-6 277,0 0 0,5-6 0,2-1 0</inkml:trace>
  <inkml:trace contextRef="#ctx0" brushRef="#br0" timeOffset="13">11472 3981 7984,'-12'7'387,"5"-1"0,3-6-170,8 0 1,-1 0 132,5 0 0,-4 0 280,4 0-191,1 0-189,3 0 31,0 0-113,6 0 1,-4-2 169,3-2-113,2 3 0,0-5-7,0 1-181,5 3 0,-9-3 300,6 5-350,-1 0 1,1-4-1,-2-1 1,-1 1 0,-1 0-1,-1-1-271,1-2-419,-1 4 403,-3-8 136,-1 10-1,1-5 103,-1 1 96,0 3-187,1-9 156,-6 10-1955,4-10 1226,-4 9 0,1-7 1,-1 3 725,-2-1 0,5-1 0,-3-4 0</inkml:trace>
  <inkml:trace contextRef="#ctx0" brushRef="#br0" timeOffset="14">11782 3721 8041,'-12'11'81,"-1"-3"0,5 2 0,1-5 1,0 2 137,0 3 1,5 1 0,-4 2 714,1 4-446,3 2 1,-3 6-104,5 0-212,0 0 116,0 5-166,0 2 1,-2 1-76,-2 0 241,3-6-116,-5 9-766,6-10 373,0-1 190,0-1-1520,0-11 1033,0 5 1,0-5 0,0-1 516,0 1 0,6-7 0,1 0 0</inkml:trace>
  <inkml:trace contextRef="#ctx0" brushRef="#br0" timeOffset="15">12762 3708 7740,'-12'0'-73,"3"2"0,1 2 456,-2 4 0,5-1 0,-1 1 0,2 2-264,0 1 0,0 3 0,4 1 0,1 1-90,4 0 1,-3 1 0,7 1 0,0 0-18,2 0 0,6-1 0,1-6 1,0-2 18,-1 0 0,4-7 0,-3 3 0,0-4 27,0-1 1,3 0 0,-4 0-1,1-1-32,0-4 1,3-1 0,-4-7-1,-2 1-23,-2-1 0,3-3 0,-3-1 1,-2 1 54,0-2 1,-1 4 0,-2-4 0,-4 2 103,-2-1 0,2 1 0,0 3 93,-1 1 1,-2 3-44,-1 1-186,0 5 1,0-1 0,0 8 0,0 5-42,0 2 1,0 1 0,0 2-1,2 2-3,2 5 0,-3 3 1,5 2-1,-2 1 12,0 2 1,1 10 0,-2-2 0,1 2 12,-1-1 1,0 4 0,0-1 29,1-1 1,0-2-1,-3 0 1,2-1-1,1-1-37,-1-3 1,-2 1 0,-1-5 0,0-1-13,0-2 0,0-1 0,-1-1 0,-2 0 16,-1-3 1,-6-2-1,2-4 1,-3 0 94,-1-4 0,1 2 0,0-7 138,-2 1 0,-1-1 0,-6-6 0,2-1-80,0-4 1,-1 1-1,-5-7 1,2-3 23,2 1 0,0-5 0,0 0-18,3-1 0,7 2 0,3-2 330,2 1-416,1-4 1,4 7-1,0-5 1,0 1 0,1 1 30,3 0 0,-1 2 1,5 3-1,2 1-46,1-1 1,1-3 0,1-1-1,-1 2-168,1 1 0,5 2 0,2-2 0,4-1-332,0-1 1,1-1 0,0 5 0,0-1-577,0 1 1,-2 1 0,-1 1-612,-1 2 0,-2 1 1625,2-1 0,2-3 0,-3 4 0</inkml:trace>
  <inkml:trace contextRef="#ctx0" brushRef="#br0" timeOffset="16">13977 3870 8008,'6'6'0,"-3"0"511,5-6 1,0 0-142,5 0 0,0 0-159,4 0 1,-2-4 302,6 0 1,-1 0-145,5 4 0,-1-5 0,-4 1-686,4 0 264,-10-1 53,9 3-444,-9-3 362,4 5 0,-6 0 0,1 0 1,-1 0-1,0 0-363,1 0-502,-1 0 357,-5 0 263,4 0-938,-4-6 567,0 5 156,4-5 165,-10 6 376,10-5 0,-4-2 0,6-5 0</inkml:trace>
  <inkml:trace contextRef="#ctx0" brushRef="#br0" timeOffset="17">14250 3708 7845,'-7'6'-121,"2"-3"1,5 5 575,0 1 1,0 3-1,0 1 1,0 4-207,0 3 1,0 4-1,0 1 1,0 0-262,0-1 1,-4 1 0,0-1 0,1-2-237,1-2 0,2 0 1,0 2-1,0-3-26,0-1 0,0-2 0,2-3 1,1-1 273,1 1 0,5 4 0,-2 3 0</inkml:trace>
  <inkml:trace contextRef="#ctx0" brushRef="#br0" timeOffset="18">14994 3572 8449,'2'-13'296,"2"1"0,3 4 0,5 0 1,1-1 17,-1 2 0,2-4 0,1 4 0,3-1-86,1 0 1,0 1-1,4-1 61,-3 4-265,-5 2 0,7-2 0,-5 0 0,-2 3-66,-1 3 0,-3 5 0,-3 7 0,-2 1-49,-1 2 0,-3 5 1,0 0-1,-4 4-20,-7 3-89,-7 5-267,2-7 450,-9 8 94,9-8-67,-10 3-13,5 0 63,0-4-52,-5 10 0,11-10 1,-7 5 0,6-6 0,1-1-15,2 1 19,7 0 154,-2-6-139,6 5-2,0-11 240,0 11-227,6-16-5,0 9 499,12-10-457,2 5-39,4 0 18,1-5-1,0-1-7,0-6 21,0 0-6,-1 5-300,1-3 19,0 3 307,-6-5-52,-1 0-367,0 0 167,-4 0-45,4 0-304,-6 0 212,-5-5 1,4 3 159,-4-3-482,0 5 265,4-6-65,-4 5-391,0-10 308,4 9 109,-10-3-56,10-1 266,-9 5 187,3-10 0,1 4 0,1-5 0</inkml:trace>
  <inkml:trace contextRef="#ctx0" brushRef="#br0" timeOffset="19">14895 3857 8054,'-7'0'0,"2"-5"0,5 3 738,5-9-292,2 10 754,6-10-484,5 4-242,1 0 0,0 2 83,5-1-105,-5 5-116,11-5-46,-4 6-58,10 0-434,-4 0 369,5 0-407,0 0 1,-4 0 0,0 0-1137,2 0 762,1 0 370,1 0 90,0 0-44,-5 0 43,9-5-6,-8 3 161,15-9 0,-8 7 0,6-6 0,1-2 0,1-2 0,2-2 0</inkml:trace>
  <inkml:trace contextRef="#ctx0" brushRef="#br0" timeOffset="20">8582 5122 8083,'9'-4'-47,"-1"0"0,0 0 0,5 2 199,-1-2 1,5 3 0,-1-3-1,1 1 1,1 0 59,2-1 0,0-1 0,0 2 0,2-1 0,0 1-142,-1 2 1,1 1-149,-5 0 0,3 0 1,-3 0-1,-2 0-490,-1 0 0,-2 1 0,0 3-207,1 4 0,-2-1 775,-3 1 0,3 1 0,-4 3 0</inkml:trace>
  <inkml:trace contextRef="#ctx0" brushRef="#br0" timeOffset="21">8756 5321 9774,'12'0'0,"2"0"279,3 0 0,-2 0 1,6 0-1,-1 0-73,0 0-140,3 0 160,-4 0-826,6 0 233,-6 0 0,3 0 0,-4 0 0,0 0-525,0 0-346,4 0 1238,-8 0 0,9 0 0,-3 0 0</inkml:trace>
  <inkml:trace contextRef="#ctx0" brushRef="#br0" timeOffset="22">10753 5035 7792,'-13'0'-26,"1"2"0,0 2 454,-1 4 0,2 3 0,2 2-169,0-1 1,2 0-1,-1 1 1,3-1-99,-1 1 0,5-1 0,-3 2 0,2 1-131,2 1 0,0 2 1,0-2-1,0 0-112,0-1 1,0-1 0,0-2-27,0 1 1,4-5-1,2-1-51,1-2 111,-4 5-125,8-9-45,-5 5 206,1-6-45,4 0-124,-4 0 73,6 0 0,-1 0 1,0-1-229,1-4 247,-1 4-256,-5-10-46,4 10 299,-4-10-43,5 4 128,1 0 0,-5-3-176,0 6-1,1-6 509,-2 9-252,4-4 25,-10 5 208,4 0-185,-5-6 16,6 5-177,-5-5 15,5 6 139,-6 0 151,5 0-196,-3 6-49,3-5 93,1 10-42,-5-4-7,10 0-15,-9 4 17,9-4 44,-5 5-67,1-5 4,4 4-20,-4-10 270,6 11-263,-1-11 1,0 9 0,2-6 10,3-2 1,-3 0-1,2-2 1,-1 0 0,0-2-1,3-2 448,2-4-169,-5 3-242,3-7 41,-6 6-16,1-7 1,-1 1 64,0-1-273,1 1 199,-1 0 32,-5-1-315,4 1 277,-10-1-20,5 6 0,-2-4 5,0 3 1,0-3 0,-4-1 1,-5 4-177,-3-1 162,-3 1-64,-2 1 0,1 2 1,-2 3-1,-1-1 0,-2-1-172,2 2-26,-4 6 65,5 3 0,-8 1 1,5 0-1,2 2 1,1 1-1,3 1-173,3 1 1,3-1-1084,5 0 651,0 1 208,0-6-486,0 4 1016,0-10 0,11 10 0,2-4 0</inkml:trace>
  <inkml:trace contextRef="#ctx0" brushRef="#br0" timeOffset="23">11336 5159 8282,'-2'9'1097,"0"-1"-793,-3 2 0,-3 1 0,4 1 0,1 0 1,2 1 373,1-1-700,0-5 0,0 4 145,0-3 106,0-2-478,0 5 238,5-10-21,2 5 0,2-6-16,-1 0 26,0 0 1,9 0-1,-1 0-71,-1 0 1,-1 0 0,0-2 0,1-2-1,2-3 1,-2-1-169,-1 0 249,-2 0 1,0-3 0,1 1-12,-1 2 7,-5-1 2,4-3-8,-10 0 10,10 5 0,-8-3-13,6 6 124,-7-6-114,4 9-4,-6-5 199,5 6 6,-3 0-119,3 0 1,-5 2 0,2 2 103,2 4 1,-3 3 0,3 2 39,-2-1 1,-2-4 158,0 1-140,5-1 0,-2 4-63,5 1 0,-4-5-208,5 0-78,-1-5 233,-1 2-179,4-5 1,-4 5-1,5-1 1,0-2-1,1-2-651,-1-4 481,1 3-187,-1-5 198,0 1-68,1-2 233,-1-5-196,1-1 162,-1 1-72,0 5-38,1-10 59,-1 9 21,1-10 33,-1 0 0,0 0 0,1-4 0,-2 2-9,-3-2 1,3-6 0,-4-2 0,0-1 104,-3 1 0,2-3 0,-2 4 1,-2 1 64,0 2 0,2 7 0,0 2 0,-1 4 66,-2 0 144,-1 6 0,-1 3 1,-2 8-1,-2 6 22,-2 5 0,3 5 1,-3 4-1,1 1-121,3 0 1,-2 4-1,1 1 1,1 0-75,2 1 0,1-2 0,0-4-43,0-1 77,5 1-210,-3 0 31,9-6 127,-10 5 28,10-11-332,-10 5 146,10-5-65,-4-1 211,0-5-238,-1 4 0,-1-4 142,-3 0-143,3-2 144,-5 1 16,6-5-160,-5 5 148,4-6-13,-5 0 4,0-6 5,0-1 3,0-5 0,-1 0 1,-3-2-454,-4-3 305,2 3 1,-8-8 0,3 6 0,-1 1 72,-3 1 0,0 3 0,2 1 535,1 2 1,4 5-129,-1-1 0,8 3 0,1 1-137,7 0 1,4 0-1,1 0 1,2 0-290,3 0 1,-4 0 0,5 0 0,0 0-769,3 0 0,1-4 1,0-2-1,-1-1 876,1-2 0,1-2 0,2-2 0</inkml:trace>
  <inkml:trace contextRef="#ctx0" brushRef="#br0" timeOffset="24">12613 5184 8462,'6'-8'0,"2"1"443,3 2 1,1-1 0,1 3 0,-1-1-77,1 1 0,3 2 0,1 1 57,-2 0-212,4 0 0,0 0 53,1 0-637,3 0 0,-5 0 227,3 0 1,-2-1-1,-4-2-486,2-1 1,-1 0-1,-3 4-817,-1 0 1099,-5 0-666,-2 0 518,-5 0 497,0 0 0,6-6 0,1-1 0</inkml:trace>
  <inkml:trace contextRef="#ctx0" brushRef="#br0" timeOffset="25">12824 5023 8302,'0'-6'747,"0"6"0,0 6 0,0 6 0,0 1 179,0-1-1104,0 6 199,0 1 1,0 6 199,0 0-41,0 0 0,0-2 124,0-2-397,0 2-595,0-9 1,4 4 238,0-6 433,6-5-1583,-3 4 781,5-9 217,1 9 601,-1-10 0,0 5 0,1-6 0</inkml:trace>
  <inkml:trace contextRef="#ctx0" brushRef="#br0" timeOffset="26">13258 4949 7962,'8'0'862,"1"0"1,-5 1-1,4 3 1,2 4-1,1 3-405,1 2 1,2 3-1,1 2 1,2 1-116,-2 4 1,3-4-1,0 1 178,1 3-297,-4-6-472,3 7 291,-6-10-110,1 4 346,5-6-1213,-5 0 555,5 1 277,-5-1-564,-1-5 0,1 0 1,-1-4 142,0 1 1,1 0 0,-1-4-2252,1 0 2775,-1-6 0,0 0 0,1-7 0</inkml:trace>
  <inkml:trace contextRef="#ctx0" brushRef="#br0" timeOffset="27">13680 4874 7962,'-13'0'52,"1"0"0,-5 4 1,1 2-1,-1-1 517,-1 1 1,1 5 0,-6 0-189,3 4 1,-2 7-1,-6-1 1,-1 2-1,2 2-46,1 0 0,1 5 0,0 2 0,0 1-426,0 0 1,2-6 0,1 2-1,3-2-206,1-3 0,-3 1 0,6 0 0,2 0-210,4 0 507,0-1 0,-3 1 0,0 0 0</inkml:trace>
  <inkml:trace contextRef="#ctx0" brushRef="#br0" timeOffset="28">10505 4738 8089,'-13'-7'0,"1"1"230,0 6 1,-2 6-1,-1 2 9,-2 3 0,-5 2 1,1 0-1,-2 4 207,-2 3 0,4 4 0,1 3-104,-2 7 0,4 0 57,1 11-163,4 1-1262,6 4 1110,1-1-1,6 6 212,0-4-119,0 4 0,11-5 1,-1-2 0,10-1-794,3-1 0,0-6 0,3-1 0,4-3-288,8-3 1,0-5 0,8 1 904,1-3 0,1-1 0,1 0 0,1-1 0,0 1 0</inkml:trace>
  <inkml:trace contextRef="#ctx0" brushRef="#br0" timeOffset="29">13816 4601 8497,'13'14'0,"-1"3"408,0 3 1,2 5 0,3 4 0,2 5 200,0 6-386,5-1-389,-5 15 0,2-7 305,-1 10-647,1-4 722,-2 2-611,-1-5 610,0-6-143,-10-2-551,9-4 681,-16-1-12,5-6-3,-6 5-484,0-9 271,0 3-86,-6-11 313,-1 5 636,1-11-1523,-5 5 0,4-7 0,-6-2 928,1-5 1,-1-8-1,1-3 1</inkml:trace>
  <inkml:trace contextRef="#ctx0" brushRef="#br0" timeOffset="30">14436 5011 9732,'14'0'645,"1"-2"1,3-1 0,1-2-413,4-2 1,-1 4-1,0-2 1,-3 1-232,-1-1 0,0 1 1,-3 4-1,1-1-263,0-3 1,-3 2 0,1-2 0,1 3-412,2 1 1,-1-4 0,-3-2-92,-1-1 1,1 3 0,-1-4 762,0-2 0,1-1 0,-1-1 0</inkml:trace>
  <inkml:trace contextRef="#ctx0" brushRef="#br0" timeOffset="31">14660 4700 8211,'-13'2'458,"1"2"1,3-1-1,3 5 1,0 2-37,3 1 1,-2 7-1,1 2 1,1 4-278,2 1 1,1 3 0,0 1 0,0-1-321,0-2 0,0-1 1,0 0-1,0 0-480,0-1 0,1-4 0,3-2-1495,4-1 2150,-2-3 0,10 10 0,-2-5 0</inkml:trace>
  <inkml:trace contextRef="#ctx0" brushRef="#br0" timeOffset="32">15218 4837 7943,'-9'-7'371,"1"3"0,5 4 0,-1 4 276,3 4 0,2 5 0,2 3-294,1 5-132,0-3-377,2 5 239,1-9-54,5 4 186,0-6-492,1 1 218,5-1 0,-4-5 30,9-1-33,-4-6 79,1 0 1,3 0-1,-2 0 1,1-2-1,-2-2 1,-2-4 30,0-3 0,-4-2 1,3 1-1,-4 0-18,0-1 1,-2-1 0,-3-1 0,-2-1-18,-1 0 0,-4 7 0,4 1 15,-4-2 1,-1 6-54,0 4 1,0 7 0,0 9 0,0 6-42,0 6 1,1 8 0,2 6 0,1 1 111,-1 0 1,-2 4-1,-1-3 1,0 0 137,0-3 1,0 2 0,0-3 0,-1-3-57,-3-2 1,-3-8 0,-5 2 0,-2-3 296,-3-1 0,2-6 0,-4-2 0,-1-3-207,1-2 0,3-5 0,-4-3-192,2-3 0,1-2 0,1-4 1,-2-8-1,1-6-57,-1-5 1,-2-2-1,7-1 1,2-2 7,0 1 0,5 1 0,2 0 0,5 1-215,8 3 1,4 2 0,12 1-1,0 3-367,0 3 1,4-2 0,1-1-1,2 2-2499,2 1 3104,-4 7 0,6-9 0,-4 2 0</inkml:trace>
  <inkml:trace contextRef="#ctx0" brushRef="#br0" timeOffset="33">10133 4626 8097,'-13'-7'32,"1"3"1,4 3 0,-1 1 0,0 0 452,-2 0-264,-7 0 1,0 7 0,-4 4 0,1 5 6,-1 3 1,-1 6-1,-1 6 1,2 0-72,2 4 1,9 5 0,-1 4 0,6 3-14,3 4 1,1 1-1,4-1 1,2 0-91,4-1 1,9 5 0,5-10 0,7-1-275,8 0 1,6-6 0,8 0-1475,2-3-220,-2-8 1698,-18-11 1,1-2-1572,29 11 1787,-24-12 0,2-1 0,-4 1 0,0-1 0,3-1 0,0 0 0,1-2 0,0-2 0,-1-1 0,1-1 0</inkml:trace>
  <inkml:trace contextRef="#ctx0" brushRef="#br0" timeOffset="34">16036 4304 8163,'-11'8'0,"3"0"0,4 0-67,8 5 1,0 5 839,8 2 1,0 7 36,8 6-369,1-6-1012,4 20 761,-1-14 0,5 18 1,2-4-1,-1 1 53,0 5 0,-2 0 1,-7 7 159,-5-3-146,-2-4-1021,-2 2 387,-5-5 259,-1-1-609,-6-5 365,0-1 0,-2-10 112,-2 0 169,-3-5-513,-11 2 331,5-5 1,-9-2 0,5-2-778,2-5 531,1-2 509,2-7 0,-6 4 0,-2-4 0</inkml:trace>
  <inkml:trace contextRef="#ctx0" brushRef="#br0" timeOffset="35">16780 4887 7965,'-7'1'957,"3"3"0,4-1 1,4 4-426,5-2 1,3-1-1,3-4-491,2 0 0,5 0 0,-1 0 0,2 0-359,2 0 0,-5-5 0,0-3 1,-2-2 75,-3 2 1,3-3-1,-2 2 1,-1 0-710,-1 0 1,-1-2-1389,-1 3 2339,0-3 0,-5-1 0,-1-1 0</inkml:trace>
  <inkml:trace contextRef="#ctx0" brushRef="#br0" timeOffset="36">16966 4713 7797,'-12'7'-30,"4"2"0,1-3 0,0 1 541,0 2 0,4 3 1,-2 1-1,1 4-279,0 3 0,-1 1 1,5 1-1,0 2-261,0-2 0,0-2 1,0 1-1,0-4-614,0-4 0,5 0 0,0-1 0,2-1 643,3-3 0,1 3 0,1-4 0</inkml:trace>
  <inkml:trace contextRef="#ctx0" brushRef="#br0" timeOffset="37">17549 4614 7875,'13'-9'453,"-1"1"0,-1 4 1,-1-3 8,-2 2 0,0 0 0,5 5 401,-1 0 0,-4 2-760,1 2 0,-7-1 0,3 6 0,-4 4-75,-1 2 1,-6 7-1,-3-1 1,-5 2-9,-3 2 1,1 0 0,2 0 0,-1-1 41,-2 1 0,5-1 1,5-2-1,2-2 74,2 2 1,3-4 0,4-1 0,6-3-71,5-2 0,3-1 1,5-1-1,1-4-111,2 0 1,1-2 0,0-4-1,0 0-427,2 0 0,0 0 1,-4-1-22,0-3 1,-5 1 0,0-5-1,-3-2 1,-1 0-469,-3 2 0,-2-3 0,-1 3 961,-2-3 0,-5-2 0,3 1 0,-6 0 0</inkml:trace>
  <inkml:trace contextRef="#ctx0" brushRef="#br0" timeOffset="38">17599 4763 7875,'-11'1'0,"3"3"1049,2-3 1,8 5-533,2-6 1,4 0 0,7 0 0,3 0-520,1 0 1,-2-1 0,3-2 0,1-3 51,-2-1 0,1 3 1,-5-3-1,3 2-814,1 2 0,-4 0 0,2 1 0,-3-3-1363,-2 3 2127,0 0 0,1-3 0,-1-2 0</inkml:trace>
  <inkml:trace contextRef="#ctx0" brushRef="#br0" timeOffset="39">17388 4626 9327,'6'-7'402,"2"3"1,3 3 0,3-1 1106,2-2-1081,-2 3-209,9-10 0,-3 9 54,-1-3-306,4-1 0,-3 5 229,5-3-336,-6-3 183,4 6 1,-9-6 167,3 3 63,-9 2-55,3-3-108,-10 5-348,10 0-330,-9 0 279,3 0-172,-5 0 200,0 0 0,-5 0 171,3 0-200,-9 0 219,4 0 34,-5 0-84,0 0 67,-1 5-39,1-3 32,-1 3-29,1-5 24,0 6-15,-1-5 134,1 4-211,-1 1 110,1-5-26,0 5-28,-1-1 37,1-3 0,-1 9-9,6-10 168,-4 5 1,10-6-146,-4 5 143,5-3-134,-6 3-12,5-5 20,-5 0 173,6 0-163,0 0-6,6 0 26,-5 0-66,10 0 1,0 0 0,7 0 0,1-1-1283,3-3 1007,2 2 344,1-3 0,-1-1 0,1-1 0</inkml:trace>
  <inkml:trace contextRef="#ctx0" brushRef="#br0" timeOffset="40">11646 4986 7795,'-7'0'-1508,"-4"0"1782,4 0 0,-5 0-205,-1 0 1,5 0 643,0 0-486,5 0 0,-3-2 40,6-2-241,0 3 1,0-10 48,0 3 1,2 1-105,2-2 0,3 3 1,4-4 59,-3 2 0,-1 5 0,-3-3-54,4 1 1,-1 3-34,2-2 1,-1 3-101,4 1 1,-4 0 189,1 0 1,-1 0 1,4 0 0,1 0 0,-1 0 0,1 0-56,-1 0 1,0 0 0,2 0 0,1 0 4,2 0 0,5-4 0,-1 0 0,2 1 2,2 2 0,1-4 0,3 1 1,3 1 9,-1 2 0,5-3 0,-3 0 0,3 0 8,1-2 0,-1 5 1,-1-5-1,-2 2 65,1 0 0,3-1 0,3 2 0,0-1-11,-4 1 0,3-3 1,-4 1-1,4-1-2,-3 1 0,1 1 0,-4 4 0,2 0-4,-2 0 1,1 0 0,-4 0 0,1 0-28,-1 0 1,3 0 0,-4 0 0,0 0 12,1 0 0,-3 4 0,1 0 0,-1-1-13,-3-2 1,0 3-1,-2 0 1,-3-1 0,-1-1 0,3 2 0,-5 1 0,0 1 12,-3-1 1,1 1-1,1-4 1,2 4-26,-2 1 0,0-4 1,0 1-1,2-2-113,-2 3 0,-1-4 1,-2 3-1,1-2 157,-1-2 0,0 0 26,1 0 0,-1 0-56,1 0 0,-1 4-4,0 0 0,-3 0 65,-1-4 1,0 0-14,5 0 1,-5 0-1,0-1 0,2-4 0,-3 4 178,1-3-271,-5 3-28,8 1 44,-10 0 0,5-2 0,-5-1 5,3-1 0,-1 0 1,5 3-19,2-3 1,-3 2 0,0-3 0,-1 1 15,1-1 1,-4 0-1,3 2 98,-1-1-400,-4 0 273,5 4 48,-6 0 0,0 1 47,0 3 1,0-1-14,0 5 0,0-3 169,0 3-150,0 0 1,0 0 26,0 1-403,-6-7 287,5 4-68,-4-6 0,3 0-568,-2 0 1,1-1 36,-5-4 1,0 4 216,-5-3 0,1 3 0,0 1 0,1 1 397,2 3 0,-7 3 0,2 5 0</inkml:trace>
  <inkml:trace contextRef="#ctx0" brushRef="#br0" timeOffset="41">13643 4738 7872,'-9'0'898,"1"0"-729,0 0 1,1-2-1,1 0 423,1-3-48,3 1-183,-3 4-475,5 0-58,0 0 148,-6 0 1,4 0-1,-7 0 0,5 4 21,-4 1 0,4-1-245,-4-4-24,5 0 0,-1 0 157,8 0 186,-3 0 1,6 0 223,-3 0-130,-2 0-324,3 0 0,-3 0 56,2 0 1,3 0-883,5 0 0,-4 0-408,1 0 1393,-1 0 0,4 5 0,1 2 0</inkml:trace>
  <inkml:trace contextRef="#ctx0" brushRef="#br0" timeOffset="42">15416 4527 8311,'-1'-8'1167,"-3"-1"1,1 7 229,-5-3-896,5 4 412,-3 1-784,6 0 1,4-1-1,2-2-289,1-1 0,1-4-1379,5 3 543,-1-4 1,-5 9-1,-2-2 130,1 5 0,-5 7 0,3-2 866,-2 3 0,-2 7 0,0 1 0</inkml:trace>
  <inkml:trace contextRef="#ctx0" brushRef="#br0" timeOffset="43">17835 4242 8100,'-11'-2'0,"1"-1"0,3-2-189,1-2 0,-2 3-45,4-4 1,0 4 1695,4-5-1470,0 7 8,0-4 0,11 12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9/23/21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39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32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95F847-1399-43F5-B72B-C284BB799715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9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7EB2A-E491-4BD9-8D74-B17DC6E704D5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14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0D42F2-242F-4310-A544-078415C28E0A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55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81EC6-C7B0-4AA3-B0F2-23C9E90BEEB1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9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568BE3-053E-4820-8A9B-9BB88819D8EE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49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170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246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57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D12CAF-B74E-4BAF-A610-E429A4C2A971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41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05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141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79BA53-C607-46EA-94B5-0355998635C8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635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948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5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39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663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82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50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67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195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1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579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589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82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965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41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577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916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60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74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3209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758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377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520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025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325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741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393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952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6EA04-A536-40CE-AAA4-11DAA044299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2733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0745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648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9775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66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620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67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11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7543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69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980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70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120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1655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53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164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9599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8949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3656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6061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5525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68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4571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30377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9874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906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7249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4063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  <a:cs typeface="Arial" charset="0"/>
              </a:rPr>
              <a:t>A Brief Introduction to C++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Brief Introduction to C++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next topics in C++ will be: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Pointers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i="1" dirty="0">
                <a:latin typeface="Arial" charset="0"/>
                <a:cs typeface="Arial" charset="0"/>
              </a:rPr>
              <a:t>Templates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1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begin, we will create a complex number class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describe this class, we could use the following words: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67890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Instead, another way to summarize the properties of a class is through UML Class Diagrams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UML, the Unified Modeling Language is a collection of </a:t>
            </a:r>
            <a:r>
              <a:rPr lang="en-US" i="1">
                <a:latin typeface="Arial" charset="0"/>
                <a:cs typeface="Arial" charset="0"/>
              </a:rPr>
              <a:t>best practices</a:t>
            </a:r>
            <a:r>
              <a:rPr lang="en-US">
                <a:latin typeface="Arial" charset="0"/>
                <a:cs typeface="Arial" charset="0"/>
              </a:rPr>
              <a:t> used in designing/modeling (among other things)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21444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Class Diagram for what we describe may be shown as the following box:</a:t>
            </a:r>
          </a:p>
        </p:txBody>
      </p:sp>
      <p:pic>
        <p:nvPicPr>
          <p:cNvPr id="38916" name="Picture 4" descr="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13100"/>
            <a:ext cx="33924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F1E8C0-FBCF-BE42-990B-AC7273E17FC7}"/>
                  </a:ext>
                </a:extLst>
              </p14:cNvPr>
              <p14:cNvContentPartPr/>
              <p14:nvPr/>
            </p14:nvContentPartPr>
            <p14:xfrm>
              <a:off x="1581120" y="2208600"/>
              <a:ext cx="6813000" cy="303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F1E8C0-FBCF-BE42-990B-AC7273E17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920" y="2192400"/>
                <a:ext cx="6845400" cy="30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22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three components include: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name, the attributes, and the operations</a:t>
            </a:r>
          </a:p>
        </p:txBody>
      </p:sp>
      <p:pic>
        <p:nvPicPr>
          <p:cNvPr id="39940" name="Picture 5" descr="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13075"/>
            <a:ext cx="33924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24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attributes are described by: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visibility modifier, a name, and a type</a:t>
            </a:r>
          </a:p>
        </p:txBody>
      </p:sp>
      <p:pic>
        <p:nvPicPr>
          <p:cNvPr id="40964" name="Picture 6" descr="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997200"/>
            <a:ext cx="4430713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operations (a.k.a. functions) include: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visibility modifier, a name, parameters (possibly with default values) and return values</a:t>
            </a:r>
          </a:p>
        </p:txBody>
      </p:sp>
      <p:pic>
        <p:nvPicPr>
          <p:cNvPr id="41988" name="Picture 7" descr="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36863"/>
            <a:ext cx="439896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69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 example of a C++ class declaration is:</a:t>
            </a:r>
          </a:p>
          <a:p>
            <a:pPr>
              <a:buFontTx/>
              <a:buNone/>
            </a:pPr>
            <a:endParaRPr lang="en-US" sz="14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660B94-A574-D244-A95A-9CB9779314B3}"/>
                  </a:ext>
                </a:extLst>
              </p14:cNvPr>
              <p14:cNvContentPartPr/>
              <p14:nvPr/>
            </p14:nvContentPartPr>
            <p14:xfrm>
              <a:off x="433080" y="1535760"/>
              <a:ext cx="7603560" cy="448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660B94-A574-D244-A95A-9CB977931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880" y="1519560"/>
                <a:ext cx="7635960" cy="45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47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only declares the class structure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could, like C# or Java,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232652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next slide gives both the declaration of the </a:t>
            </a:r>
            <a:r>
              <a:rPr lang="en-US">
                <a:latin typeface="Consolas" pitchFamily="49" charset="0"/>
                <a:cs typeface="Consolas" pitchFamily="49" charset="0"/>
              </a:rPr>
              <a:t>Complex</a:t>
            </a:r>
            <a:r>
              <a:rPr lang="en-US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182983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Understanding C++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7638"/>
            <a:ext cx="8712968" cy="4963690"/>
          </a:xfrm>
        </p:spPr>
        <p:txBody>
          <a:bodyPr>
            <a:normAutofit fontScale="85000" lnSpcReduction="20000"/>
          </a:bodyPr>
          <a:lstStyle/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Syntax and Semantics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Object-oriented:</a:t>
            </a:r>
          </a:p>
          <a:p>
            <a:pPr marL="472050" lvl="2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100" dirty="0">
                <a:latin typeface="Arial" charset="0"/>
                <a:cs typeface="Arial" charset="0"/>
              </a:rPr>
              <a:t>What are classes and objects? What is inheritance?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Huge library of data structures and utilities (Standard Template Library)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Compiled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Pointers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Recursion</a:t>
            </a:r>
            <a:br>
              <a:rPr lang="en-US" sz="2600" dirty="0">
                <a:latin typeface="Arial" charset="0"/>
                <a:cs typeface="Arial" charset="0"/>
              </a:rPr>
            </a:br>
            <a:endParaRPr lang="en-US" sz="2600" dirty="0">
              <a:latin typeface="Arial" charset="0"/>
              <a:cs typeface="Arial" charset="0"/>
            </a:endParaRPr>
          </a:p>
          <a:p>
            <a:pPr marL="72000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600" dirty="0">
                <a:latin typeface="Arial" charset="0"/>
                <a:cs typeface="Arial" charset="0"/>
              </a:rPr>
              <a:t>Basic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05509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0379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</a:t>
            </a:r>
            <a:r>
              <a:rPr lang="en-US" sz="14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571625" y="1428750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76650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1908175" y="2397125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79838" y="2492375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51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17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real component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real()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imaginary component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// return the absolute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>
                <a:latin typeface="Consolas" pitchFamily="49" charset="0"/>
                <a:cs typeface="Arial" charset="0"/>
              </a:rPr>
              <a:t>abs()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sqrt</a:t>
            </a:r>
            <a:r>
              <a:rPr lang="en-US" sz="1400" dirty="0">
                <a:latin typeface="Consolas" pitchFamily="49" charset="0"/>
                <a:cs typeface="Arial" charset="0"/>
              </a:rPr>
              <a:t>( 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*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>
                <a:latin typeface="Consolas" pitchFamily="49" charset="0"/>
                <a:cs typeface="Arial" charset="0"/>
              </a:rPr>
              <a:t> +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*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1476375" y="2055813"/>
            <a:ext cx="479425" cy="3476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rot="10800000">
            <a:off x="1955800" y="2228850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49713" y="2420938"/>
            <a:ext cx="5094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00B0F0"/>
                </a:solidFill>
              </a:rPr>
              <a:t>Refers to the member variables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</a:t>
            </a:r>
            <a:r>
              <a:rPr lang="en-CA" sz="1600">
                <a:solidFill>
                  <a:srgbClr val="00B0F0"/>
                </a:solidFill>
              </a:rPr>
              <a:t> and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CA" sz="1600">
                <a:solidFill>
                  <a:srgbClr val="00B0F0"/>
                </a:solidFill>
              </a:rPr>
              <a:t> of this class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51050" y="2835275"/>
            <a:ext cx="2160588" cy="50323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47813" y="3208338"/>
            <a:ext cx="481012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2627313" y="4400550"/>
            <a:ext cx="696912" cy="347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3419475" y="4375150"/>
            <a:ext cx="696913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536156" y="2942432"/>
            <a:ext cx="1431925" cy="12334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8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7" grpId="0" animBg="1"/>
      <p:bldP spid="19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552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06863" y="2540000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3348038" y="2814638"/>
            <a:ext cx="647700" cy="21590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20938" y="2986088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5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C++, this is described by a block prefixed by one of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31175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09663" y="2687638"/>
            <a:ext cx="2676525" cy="1785937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109663" y="2022475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157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  <a:r>
              <a:rPr lang="en-US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>
                <a:latin typeface="Courier New" pitchFamily="49" charset="0"/>
                <a:cs typeface="Arial" charset="0"/>
              </a:rPr>
              <a:t> </a:t>
            </a:r>
            <a:r>
              <a:rPr lang="en-US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272833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It is possible for a class to indicate that another class is allowed to access its </a:t>
            </a:r>
            <a:r>
              <a:rPr lang="en-US" b="1" u="sng">
                <a:latin typeface="Arial" charset="0"/>
                <a:cs typeface="Arial" charset="0"/>
              </a:rPr>
              <a:t>private</a:t>
            </a:r>
            <a:r>
              <a:rPr lang="en-US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ClassX</a:t>
            </a:r>
            <a:r>
              <a:rPr lang="en-US">
                <a:latin typeface="Arial" charset="0"/>
                <a:cs typeface="Arial" charset="0"/>
              </a:rPr>
              <a:t> declares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ClassY</a:t>
            </a:r>
            <a:r>
              <a:rPr lang="en-US">
                <a:latin typeface="Arial" charset="0"/>
                <a:cs typeface="Arial" charset="0"/>
              </a:rPr>
              <a:t> to be a friend, then class </a:t>
            </a:r>
            <a:r>
              <a:rPr lang="en-US">
                <a:latin typeface="Consolas" pitchFamily="49" charset="0"/>
                <a:cs typeface="Consolas" pitchFamily="49" charset="0"/>
              </a:rPr>
              <a:t>ClassY</a:t>
            </a:r>
            <a:r>
              <a:rPr lang="en-US">
                <a:latin typeface="Arial" charset="0"/>
                <a:cs typeface="Arial" charset="0"/>
              </a:rPr>
              <a:t> can access (and modify) the private members of </a:t>
            </a:r>
            <a:r>
              <a:rPr lang="en-US">
                <a:latin typeface="Consolas" pitchFamily="49" charset="0"/>
                <a:cs typeface="Consolas" pitchFamily="49" charset="0"/>
              </a:rPr>
              <a:t>ClassX</a:t>
            </a:r>
            <a:r>
              <a:rPr lang="en-US">
                <a:latin typeface="Arial" charset="0"/>
                <a:cs typeface="Arial" charset="0"/>
              </a:rPr>
              <a:t> </a:t>
            </a:r>
            <a:endParaRPr lang="en-US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5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>
                <a:latin typeface="Consolas" pitchFamily="49" charset="0"/>
                <a:cs typeface="Arial" charset="0"/>
              </a:rPr>
              <a:t>"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9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Know your compilation and runtime environment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13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classify member functions into two categories: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Respectively, these are referred to as:</a:t>
            </a:r>
          </a:p>
          <a:p>
            <a:pPr lvl="1"/>
            <a:r>
              <a:rPr lang="en-US" b="1">
                <a:latin typeface="Arial" charset="0"/>
                <a:cs typeface="Arial" charset="0"/>
              </a:rPr>
              <a:t>Accessors:	</a:t>
            </a:r>
            <a:r>
              <a:rPr lang="en-US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>
                <a:latin typeface="Arial" charset="0"/>
                <a:cs typeface="Arial" charset="0"/>
              </a:rPr>
              <a:t>Mutators:		</a:t>
            </a:r>
            <a:r>
              <a:rPr lang="en-US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4091474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Good programming practice is to enforce that a routine specified to be an </a:t>
            </a:r>
            <a:r>
              <a:rPr lang="en-US" dirty="0" err="1">
                <a:latin typeface="Arial" charset="0"/>
                <a:cs typeface="Arial" charset="0"/>
              </a:rPr>
              <a:t>accessor</a:t>
            </a:r>
            <a:r>
              <a:rPr lang="en-US" dirty="0">
                <a:latin typeface="Arial" charset="0"/>
                <a:cs typeface="Arial" charset="0"/>
              </a:rPr>
              <a:t> cannot be accidentally changed to a </a:t>
            </a:r>
            <a:r>
              <a:rPr lang="en-US" dirty="0" err="1">
                <a:latin typeface="Arial" charset="0"/>
                <a:cs typeface="Arial" charset="0"/>
              </a:rPr>
              <a:t>mutator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84662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If a junior programmer were to try change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sz="2000" dirty="0">
                <a:latin typeface="Arial" charset="0"/>
                <a:cs typeface="Arial" charset="0"/>
              </a:rPr>
              <a:t>	to</a:t>
            </a:r>
            <a:endParaRPr lang="en-US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>
                <a:latin typeface="Consolas" pitchFamily="49" charset="0"/>
                <a:cs typeface="Arial" charset="0"/>
              </a:rPr>
              <a:t>mutating</a:t>
            </a:r>
            <a:r>
              <a:rPr lang="en-US" dirty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>
                <a:latin typeface="Consolas" pitchFamily="49" charset="0"/>
                <a:cs typeface="Arial" charset="0"/>
              </a:rPr>
              <a:t>sqrt</a:t>
            </a:r>
            <a:r>
              <a:rPr lang="en-US" dirty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*</a:t>
            </a:r>
            <a:r>
              <a:rPr lang="en-US" dirty="0" err="1">
                <a:latin typeface="Consolas" pitchFamily="49" charset="0"/>
                <a:cs typeface="Arial" charset="0"/>
              </a:rPr>
              <a:t>im</a:t>
            </a:r>
            <a:r>
              <a:rPr lang="en-US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412494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One of the simplest ideas in C, but one which most students have a problem with is a pointer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Every variable is stored somewhere in memory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6825" y="5876925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http://xkcd.com/138/</a:t>
            </a:r>
          </a:p>
        </p:txBody>
      </p:sp>
    </p:spTree>
    <p:extLst>
      <p:ext uri="{BB962C8B-B14F-4D97-AF65-F5344CB8AC3E}">
        <p14:creationId xmlns:p14="http://schemas.microsoft.com/office/powerpoint/2010/main" val="300969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could simply have an ‘address’ type: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ptr;    // store an address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Instead, we have to indicate what it is pointing to: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// a pointer to an integer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// the address of the integer variable 'ptr'</a:t>
            </a:r>
          </a:p>
        </p:txBody>
      </p:sp>
    </p:spTree>
    <p:extLst>
      <p:ext uri="{BB962C8B-B14F-4D97-AF65-F5344CB8AC3E}">
        <p14:creationId xmlns:p14="http://schemas.microsoft.com/office/powerpoint/2010/main" val="4096589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First we must get the address of a variable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done with the </a:t>
            </a:r>
            <a:r>
              <a:rPr lang="en-US" b="1">
                <a:latin typeface="Consolas" pitchFamily="49" charset="0"/>
                <a:cs typeface="Arial" charset="0"/>
              </a:rPr>
              <a:t>&amp;</a:t>
            </a:r>
            <a:r>
              <a:rPr lang="en-US">
                <a:latin typeface="Arial" charset="0"/>
                <a:cs typeface="Arial" charset="0"/>
              </a:rPr>
              <a:t> operator</a:t>
            </a:r>
            <a:br>
              <a:rPr lang="en-US">
                <a:latin typeface="Arial" charset="0"/>
                <a:cs typeface="Arial" charset="0"/>
              </a:rPr>
            </a:br>
            <a:r>
              <a:rPr lang="en-US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>
                <a:latin typeface="Arial" charset="0"/>
                <a:cs typeface="Arial" charset="0"/>
              </a:rPr>
              <a:t>mpersand/</a:t>
            </a:r>
            <a:r>
              <a:rPr lang="en-US" b="1" i="1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>
                <a:latin typeface="Arial" charset="0"/>
                <a:cs typeface="Arial" charset="0"/>
              </a:rPr>
              <a:t>ddress of)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For example,</a:t>
            </a:r>
          </a:p>
          <a:p>
            <a:pPr>
              <a:buFontTx/>
              <a:buNone/>
            </a:pPr>
            <a:endParaRPr lang="en-US" sz="1800" b="1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1304319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even print the addresses:</a:t>
            </a:r>
          </a:p>
          <a:p>
            <a:pPr>
              <a:buFontTx/>
              <a:buNone/>
            </a:pPr>
            <a:endParaRPr 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 cout &lt;&lt; ptr &lt;&lt; endl;</a:t>
            </a: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prints </a:t>
            </a:r>
            <a:r>
              <a:rPr lang="en-US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3828016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ptr = &amp;m; 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cout &lt;&lt; *ptr &lt;&lt; endl;  // prints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37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Similarly, we can modify values stored at an address:</a:t>
            </a:r>
          </a:p>
          <a:p>
            <a:pPr>
              <a:buFont typeface="Arial" charset="0"/>
              <a:buNone/>
            </a:pPr>
            <a:endParaRPr lang="en-US" sz="1800" b="1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ptr = &amp;m;</a:t>
            </a:r>
          </a:p>
          <a:p>
            <a:pPr>
              <a:buFontTx/>
              <a:buNone/>
            </a:pPr>
            <a:endParaRPr lang="en-US" sz="18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*ptr = 3;    // store 3 at that memory location 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Consolas" pitchFamily="49" charset="0"/>
              </a:rPr>
              <a:t>     cout &lt;&lt; m &lt;&lt; endl;  // prints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08500"/>
            <a:ext cx="6762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27763" y="6308725"/>
            <a:ext cx="17859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http://xkcd.com/371/</a:t>
            </a:r>
          </a:p>
        </p:txBody>
      </p:sp>
    </p:spTree>
    <p:extLst>
      <p:ext uri="{BB962C8B-B14F-4D97-AF65-F5344CB8AC3E}">
        <p14:creationId xmlns:p14="http://schemas.microsoft.com/office/powerpoint/2010/main" val="2147445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Pointers to objects must, similarly be dereferenced:</a:t>
            </a:r>
          </a:p>
          <a:p>
            <a:pPr>
              <a:buFontTx/>
              <a:buNone/>
            </a:pPr>
            <a:endParaRPr 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Complex *pz;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pz = &amp;z;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cout &lt;&lt; z.abs() &lt;&lt; endl;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cout &lt;&lt; (*pz).abs()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408835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Basic compilation process and runtime environment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C++ is a compiled language, i.e., code is translated from a high level to binary level via a Compiler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Compiler checks for basic syntax, type errors, and proper usage of STL (standard template library) data structures and functions</a:t>
            </a:r>
            <a:br>
              <a:rPr lang="en-US" sz="1400" dirty="0">
                <a:latin typeface="Arial" charset="0"/>
                <a:cs typeface="Arial" charset="0"/>
              </a:rPr>
            </a:b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Every C++ program typically consists of a set of *.h files (declarations) and *.</a:t>
            </a:r>
            <a:r>
              <a:rPr lang="en-US" sz="1400" dirty="0" err="1">
                <a:latin typeface="Arial" charset="0"/>
                <a:cs typeface="Arial" charset="0"/>
              </a:rPr>
              <a:t>cpp</a:t>
            </a:r>
            <a:r>
              <a:rPr lang="en-US" sz="1400" dirty="0">
                <a:latin typeface="Arial" charset="0"/>
                <a:cs typeface="Arial" charset="0"/>
              </a:rPr>
              <a:t> files (definitions). Every C++ program has an entry point/function called main(). This is where the PC points to when the program starts</a:t>
            </a:r>
            <a:br>
              <a:rPr lang="en-US" sz="1400" dirty="0">
                <a:latin typeface="Arial" charset="0"/>
                <a:cs typeface="Arial" charset="0"/>
              </a:rPr>
            </a:b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The compilation steps include pre-processing (where *.h files are processed), converting the program into a single file, generating a parse tree, traversing the parse tree to optimize and generate assembly code, and finally the linker links together the various *.o files and the STL library generate the binary</a:t>
            </a:r>
          </a:p>
          <a:p>
            <a:pPr marL="457200" lvl="1" indent="0">
              <a:buNone/>
            </a:pPr>
            <a:endParaRPr lang="en-US" sz="1400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charset="0"/>
                <a:cs typeface="Arial" charset="0"/>
              </a:rPr>
              <a:t>Many well-developed IDEs available with lots of nice features to improve programmer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94083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One short hand for this is to replace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	(*pz).abs();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	pz-&gt;abs();</a:t>
            </a:r>
          </a:p>
        </p:txBody>
      </p:sp>
    </p:spTree>
    <p:extLst>
      <p:ext uri="{BB962C8B-B14F-4D97-AF65-F5344CB8AC3E}">
        <p14:creationId xmlns:p14="http://schemas.microsoft.com/office/powerpoint/2010/main" val="2083501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allocation in C++ and C# is done through the </a:t>
            </a:r>
            <a:r>
              <a:rPr lang="en-US" b="1">
                <a:latin typeface="Courier New" pitchFamily="49" charset="0"/>
                <a:cs typeface="Arial" charset="0"/>
              </a:rPr>
              <a:t>new</a:t>
            </a:r>
            <a:r>
              <a:rPr lang="en-US">
                <a:latin typeface="Arial" charset="0"/>
                <a:cs typeface="Arial" charset="0"/>
              </a:rPr>
              <a:t> operator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an explicit request to the operating system for memory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94402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deallocation differs, however: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Note however, that:</a:t>
            </a:r>
          </a:p>
          <a:p>
            <a:pPr lvl="1"/>
            <a:r>
              <a:rPr lang="en-US" i="1">
                <a:latin typeface="Arial" charset="0"/>
                <a:cs typeface="Arial" charset="0"/>
              </a:rPr>
              <a:t>managed C++</a:t>
            </a:r>
            <a:r>
              <a:rPr lang="en-US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49611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int my_func() {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double r = z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>
                <a:latin typeface="Courier New" pitchFamily="49" charset="0"/>
                <a:cs typeface="Arial" charset="0"/>
              </a:rPr>
              <a:t>abs(); // 8 bytes are allocated by the compiler</a:t>
            </a:r>
          </a:p>
          <a:p>
            <a:pPr>
              <a:buFontTx/>
              <a:buNone/>
            </a:pPr>
            <a:endParaRPr lang="en-US" sz="16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7809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Memory for a single instance of a class (one object) is allocated using the new operator, </a:t>
            </a:r>
            <a:r>
              <a:rPr lang="en-US" i="1">
                <a:latin typeface="Arial" charset="0"/>
                <a:cs typeface="Arial" charset="0"/>
              </a:rPr>
              <a:t>e</a:t>
            </a:r>
            <a:r>
              <a:rPr lang="en-US">
                <a:latin typeface="Arial" charset="0"/>
                <a:cs typeface="Arial" charset="0"/>
              </a:rPr>
              <a:t>.</a:t>
            </a:r>
            <a:r>
              <a:rPr lang="en-US" i="1">
                <a:latin typeface="Arial" charset="0"/>
                <a:cs typeface="Arial" charset="0"/>
              </a:rPr>
              <a:t>g</a:t>
            </a:r>
            <a:r>
              <a:rPr lang="en-US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pz = new Complex&lt;double&gt;( 3, 4 );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03768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We can even print the address to the screen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>
                <a:latin typeface="Consolas" pitchFamily="49" charset="0"/>
                <a:cs typeface="Consolas" pitchFamily="49" charset="0"/>
              </a:rPr>
              <a:t>cout &lt;&lt; "The address pz is " &lt;&lt; pz &lt;&lt; endl;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Consolas" pitchFamily="49" charset="0"/>
                <a:cs typeface="Consolas" pitchFamily="49" charset="0"/>
              </a:rPr>
              <a:t>The address pz is 0x00ef3b40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02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12108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Memory Allocation</a:t>
            </a:r>
            <a:endParaRPr lang="en-CA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>
                <a:latin typeface="Arial" charset="0"/>
                <a:cs typeface="Arial" charset="0"/>
              </a:rPr>
              <a:t>	For each </a:t>
            </a:r>
            <a:r>
              <a:rPr lang="en-CA">
                <a:latin typeface="Consolas" pitchFamily="49" charset="0"/>
                <a:cs typeface="Consolas" pitchFamily="49" charset="0"/>
              </a:rPr>
              <a:t>new</a:t>
            </a:r>
            <a:r>
              <a:rPr lang="en-CA">
                <a:latin typeface="Arial" charset="0"/>
                <a:cs typeface="Arial" charset="0"/>
              </a:rPr>
              <a:t>, there must be a corresponding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  <a:r>
              <a:rPr lang="en-CA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>
                <a:latin typeface="Arial" charset="0"/>
                <a:cs typeface="Arial" charset="0"/>
              </a:rPr>
              <a:t>Each removal of an object requires a call to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>
                <a:latin typeface="Consolas" pitchFamily="49" charset="0"/>
                <a:cs typeface="Consolas" pitchFamily="49" charset="0"/>
              </a:rPr>
              <a:t>delete</a:t>
            </a:r>
            <a:r>
              <a:rPr lang="en-CA">
                <a:latin typeface="Arial" charset="0"/>
                <a:cs typeface="Arial" charset="0"/>
              </a:rPr>
              <a:t> on all remaining nodes</a:t>
            </a:r>
          </a:p>
          <a:p>
            <a:endParaRPr lang="en-CA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61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Now that we have seen an introduction to classes, the next generalization is templates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rial" charset="0"/>
                <a:cs typeface="Arial" charset="0"/>
              </a:rPr>
              <a:t>There are two kinds of templates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Basic syntax – borrowed from C</a:t>
            </a: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endParaRPr lang="en-US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370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Suppose you want to build a general linked list which could hold anything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C#, you could have it store instance of the class </a:t>
            </a:r>
            <a:r>
              <a:rPr lang="en-US">
                <a:latin typeface="Consolas" pitchFamily="49" charset="0"/>
                <a:cs typeface="Arial" charset="0"/>
              </a:rPr>
              <a:t>Object</a:t>
            </a:r>
          </a:p>
          <a:p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Because there is no ultimate </a:t>
            </a:r>
            <a:r>
              <a:rPr lang="en-US">
                <a:latin typeface="Consolas" pitchFamily="49" charset="0"/>
                <a:cs typeface="Arial" charset="0"/>
              </a:rPr>
              <a:t>Object</a:t>
            </a:r>
            <a:r>
              <a:rPr lang="en-US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mechanism uses a tool called templates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That mechanism is called a template: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>
                <a:latin typeface="Consolas" pitchFamily="49" charset="0"/>
                <a:cs typeface="Arial" charset="0"/>
              </a:rPr>
              <a:t>		</a:t>
            </a:r>
            <a:r>
              <a:rPr lang="en-US" sz="1800">
                <a:latin typeface="Consolas" pitchFamily="49" charset="0"/>
                <a:cs typeface="Arial" charset="0"/>
              </a:rPr>
              <a:t>template &lt;typename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>
                <a:latin typeface="Consolas" pitchFamily="49" charset="0"/>
                <a:cs typeface="Arial" charset="0"/>
              </a:rPr>
              <a:t> sqr(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    return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*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} 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creates a function which returns something of the same type as the argument</a:t>
            </a: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tell the compiler what that type is, we must suffix the function:</a:t>
            </a:r>
          </a:p>
          <a:p>
            <a:pPr>
              <a:buFontTx/>
              <a:buNone/>
            </a:pPr>
            <a:endParaRPr lang="en-US" sz="1800" b="1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>
                <a:latin typeface="Consolas" pitchFamily="49" charset="0"/>
                <a:cs typeface="Arial" charset="0"/>
              </a:rPr>
              <a:t>= sqr&lt;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&gt;(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= sqr&lt;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>
                <a:latin typeface="Consolas" pitchFamily="49" charset="0"/>
                <a:cs typeface="Arial" charset="0"/>
              </a:rPr>
              <a:t>&gt;( </a:t>
            </a:r>
            <a:r>
              <a:rPr lang="en-US" sz="180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Example: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iostream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>
                <a:latin typeface="Consolas" pitchFamily="49" charset="0"/>
                <a:cs typeface="Arial" charset="0"/>
              </a:rPr>
              <a:t>cout</a:t>
            </a:r>
            <a:r>
              <a:rPr lang="en-US" sz="1400" dirty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sqr</a:t>
            </a:r>
            <a:r>
              <a:rPr 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>
                <a:latin typeface="Consolas" pitchFamily="49" charset="0"/>
                <a:cs typeface="Arial" charset="0"/>
              </a:rPr>
              <a:t>&gt;(</a:t>
            </a:r>
            <a:r>
              <a:rPr lang="en-US" sz="1400" dirty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>
                <a:latin typeface="Consolas" pitchFamily="49" charset="0"/>
                <a:cs typeface="Arial" charset="0"/>
              </a:rPr>
              <a:t>endl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4211638" y="2492375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Function 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Thus, calling </a:t>
            </a:r>
            <a:r>
              <a:rPr lang="en-US">
                <a:latin typeface="Consolas" pitchFamily="49" charset="0"/>
                <a:cs typeface="Consolas" pitchFamily="49" charset="0"/>
              </a:rPr>
              <a:t>sqr&lt;</a:t>
            </a:r>
            <a:r>
              <a:rPr lang="en-US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>
                <a:latin typeface="Consolas" pitchFamily="49" charset="0"/>
                <a:cs typeface="Consolas" pitchFamily="49" charset="0"/>
              </a:rPr>
              <a:t>&gt;( </a:t>
            </a:r>
            <a:r>
              <a:rPr lang="en-US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>
                <a:latin typeface="Consolas" pitchFamily="49" charset="0"/>
                <a:cs typeface="Consolas" pitchFamily="49" charset="0"/>
              </a:rPr>
              <a:t> )</a:t>
            </a:r>
            <a:r>
              <a:rPr lang="en-US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 sqr( </a:t>
            </a:r>
            <a:r>
              <a:rPr lang="en-US" sz="18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>
                <a:latin typeface="Consolas" pitchFamily="49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    return 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*</a:t>
            </a:r>
            <a:r>
              <a:rPr lang="en-US" sz="180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compiler replaces the symbol </a:t>
            </a:r>
            <a:r>
              <a:rPr lang="en-US" b="1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>
                <a:latin typeface="Arial" charset="0"/>
                <a:cs typeface="Arial" charset="0"/>
              </a:rPr>
              <a:t> with </a:t>
            </a:r>
            <a:r>
              <a:rPr lang="en-US" b="1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5076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What if we don’t require the precision and want to save memory with floating-point numbers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>
                <a:latin typeface="Consolas" pitchFamily="49" charset="0"/>
                <a:cs typeface="Arial" charset="0"/>
              </a:rPr>
              <a:t>ifndef</a:t>
            </a:r>
            <a:r>
              <a:rPr lang="en-US" sz="1400" dirty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cmath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</a:t>
            </a:r>
            <a:r>
              <a:rPr 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Accessors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>
                <a:latin typeface="Consolas" pitchFamily="49" charset="0"/>
                <a:cs typeface="Arial" charset="0"/>
              </a:rPr>
              <a:t>imag</a:t>
            </a:r>
            <a:r>
              <a:rPr lang="en-US" sz="1400" dirty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>
                <a:latin typeface="Consolas" pitchFamily="49" charset="0"/>
                <a:cs typeface="Arial" charset="0"/>
              </a:rPr>
              <a:t>Mutators</a:t>
            </a:r>
            <a:endParaRPr 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modifier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latin typeface="Arial" charset="0"/>
                <a:cs typeface="Arial" charset="0"/>
              </a:rPr>
              <a:t> is a </a:t>
            </a:r>
            <a:r>
              <a:rPr lang="en-US" dirty="0" err="1">
                <a:latin typeface="Arial" charset="0"/>
                <a:cs typeface="Arial" charset="0"/>
              </a:rPr>
              <a:t>templated</a:t>
            </a:r>
            <a:r>
              <a:rPr lang="en-US" dirty="0">
                <a:latin typeface="Arial" charset="0"/>
                <a:cs typeface="Arial" charset="0"/>
              </a:rPr>
              <a:t> symbol:</a:t>
            </a:r>
          </a:p>
          <a:p>
            <a:pPr>
              <a:buFontTx/>
              <a:buNone/>
            </a:pP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Control Statements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	All control statements are similar</a:t>
            </a:r>
          </a:p>
          <a:p>
            <a:pPr>
              <a:buFontTx/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1800" b="1" dirty="0">
                <a:latin typeface="Courier New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sz="1800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sz="1800" dirty="0">
                <a:latin typeface="Consolas" pitchFamily="49" charset="0"/>
              </a:rPr>
              <a:t>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for (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int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sz="1800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sz="1800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544946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Class 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Example:</a:t>
            </a: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Complex&lt;</a:t>
            </a:r>
            <a:r>
              <a:rPr lang="en-US" sz="120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4176713" y="1557338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C++ is based on C, which was written in the early 1970s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Any command starting with a </a:t>
            </a:r>
            <a:r>
              <a:rPr lang="en-US" b="1" dirty="0">
                <a:latin typeface="Courier New" pitchFamily="49" charset="0"/>
                <a:cs typeface="Arial" charset="0"/>
              </a:rPr>
              <a:t>#</a:t>
            </a:r>
            <a:r>
              <a:rPr lang="en-US" dirty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preprocessor performs very basic text-based (or </a:t>
            </a:r>
            <a:r>
              <a:rPr lang="en-US" i="1" dirty="0">
                <a:latin typeface="Arial" charset="0"/>
                <a:cs typeface="Arial" charset="0"/>
              </a:rPr>
              <a:t>lexical</a:t>
            </a:r>
            <a:r>
              <a:rPr lang="en-US" dirty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1281638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sequence is: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  		</a:t>
            </a:r>
            <a:r>
              <a:rPr lang="en-US" sz="1800">
                <a:latin typeface="Arial" charset="0"/>
                <a:cs typeface="Arial" charset="0"/>
              </a:rPr>
              <a:t>file (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At the top of any C++ program, you will see one or more directives starting with a </a:t>
            </a:r>
            <a:r>
              <a:rPr lang="en-US" b="1">
                <a:latin typeface="Courier New" pitchFamily="49" charset="0"/>
                <a:cs typeface="Arial" charset="0"/>
              </a:rPr>
              <a:t>#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i="1">
                <a:latin typeface="Arial" charset="0"/>
                <a:cs typeface="Arial" charset="0"/>
              </a:rPr>
              <a:t>e</a:t>
            </a:r>
            <a:r>
              <a:rPr lang="en-US">
                <a:latin typeface="Arial" charset="0"/>
                <a:cs typeface="Arial" charset="0"/>
              </a:rPr>
              <a:t>.</a:t>
            </a:r>
            <a:r>
              <a:rPr lang="en-US" i="1">
                <a:latin typeface="Arial" charset="0"/>
                <a:cs typeface="Arial" charset="0"/>
              </a:rPr>
              <a:t>g</a:t>
            </a:r>
            <a:r>
              <a:rPr lang="en-US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 b="1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3542295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866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write your code in a file such as </a:t>
            </a:r>
            <a:r>
              <a:rPr lang="en-US">
                <a:latin typeface="Consolas" pitchFamily="49" charset="0"/>
                <a:cs typeface="Arial" charset="0"/>
              </a:rPr>
              <a:t>Single_list.h</a:t>
            </a:r>
            <a:r>
              <a:rPr lang="en-US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file will be included in our tester file </a:t>
            </a:r>
            <a:r>
              <a:rPr lang="en-US">
                <a:latin typeface="Consolas" pitchFamily="49" charset="0"/>
                <a:cs typeface="Arial" charset="0"/>
              </a:rPr>
              <a:t>Single_list_tester.h</a:t>
            </a:r>
            <a:r>
              <a:rPr lang="en-US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Consolas" pitchFamily="49" charset="0"/>
                <a:cs typeface="Arial" charset="0"/>
              </a:rPr>
              <a:t>#include "Single_list.h"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file </a:t>
            </a:r>
            <a:r>
              <a:rPr lang="en-US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>
                <a:latin typeface="Consolas" pitchFamily="49" charset="0"/>
                <a:cs typeface="Arial" charset="0"/>
              </a:rPr>
              <a:t>#include "Single_list_tester.h"</a:t>
            </a:r>
          </a:p>
          <a:p>
            <a:pPr>
              <a:buFont typeface="Arial" charset="0"/>
              <a:buNone/>
            </a:pPr>
            <a:endParaRPr 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9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note the difference:</a:t>
            </a:r>
          </a:p>
          <a:p>
            <a:pPr>
              <a:buFont typeface="Arial" charset="0"/>
              <a:buNone/>
            </a:pPr>
            <a:r>
              <a:rPr lang="en-US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>
                <a:latin typeface="Consolas" pitchFamily="49" charset="0"/>
                <a:cs typeface="Arial" charset="0"/>
              </a:rPr>
              <a:t>		#include "Single_list.h"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first looks for a file </a:t>
            </a:r>
            <a:r>
              <a:rPr lang="en-US">
                <a:latin typeface="Consolas" pitchFamily="49" charset="0"/>
                <a:cs typeface="Arial" charset="0"/>
              </a:rPr>
              <a:t>iostream.h</a:t>
            </a:r>
            <a:r>
              <a:rPr lang="en-US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3454237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This is not normal practice: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Usually the header (</a:t>
            </a:r>
            <a:r>
              <a:rPr lang="en-US">
                <a:latin typeface="Consolas" pitchFamily="49" charset="0"/>
                <a:cs typeface="Arial" charset="0"/>
              </a:rPr>
              <a:t>.h</a:t>
            </a:r>
            <a:r>
              <a:rPr lang="en-US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2137607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25550"/>
            <a:ext cx="5688013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145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Using a pragma directive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#pragma once</a:t>
            </a:r>
          </a:p>
          <a:p>
            <a:pPr lvl="2">
              <a:buFontTx/>
              <a:buNone/>
            </a:pP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class </a:t>
            </a:r>
            <a:r>
              <a:rPr lang="en-US" sz="20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20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4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Operators have similar functionality for built-in datatypes: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Assignment	</a:t>
            </a:r>
            <a:r>
              <a:rPr lang="en-US" b="1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Arithmetic		</a:t>
            </a:r>
            <a:r>
              <a:rPr lang="en-US" b="1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Autoincrement	</a:t>
            </a:r>
            <a:r>
              <a:rPr lang="en-US" b="1">
                <a:latin typeface="Consolas" pitchFamily="49" charset="0"/>
                <a:cs typeface="Arial" charset="0"/>
              </a:rPr>
              <a:t>++</a:t>
            </a:r>
            <a:endParaRPr lang="en-US">
              <a:latin typeface="Consolas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Autodecrement	</a:t>
            </a:r>
            <a:r>
              <a:rPr lang="en-US" b="1">
                <a:latin typeface="Consolas" pitchFamily="49" charset="0"/>
                <a:cs typeface="Arial" charset="0"/>
              </a:rPr>
              <a:t>--</a:t>
            </a:r>
            <a:endParaRPr lang="en-US">
              <a:latin typeface="Consolas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Logical		</a:t>
            </a:r>
            <a:r>
              <a:rPr lang="en-US" b="1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Relational	  	</a:t>
            </a:r>
            <a:r>
              <a:rPr lang="en-US" b="1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Comments	</a:t>
            </a:r>
            <a:r>
              <a:rPr lang="en-US" b="1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Bitwise		</a:t>
            </a:r>
            <a:r>
              <a:rPr lang="en-US" b="1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Bit shifting	  	</a:t>
            </a:r>
            <a:r>
              <a:rPr lang="en-US" b="1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		</a:t>
            </a:r>
            <a:r>
              <a:rPr lang="en-US" b="1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Or </a:t>
            </a:r>
            <a:r>
              <a:rPr lang="en-US">
                <a:latin typeface="Arial" charset="0"/>
                <a:cs typeface="Arial" charset="0"/>
              </a:rPr>
              <a:t>(using an old </a:t>
            </a:r>
            <a:r>
              <a:rPr lang="en-US" dirty="0">
                <a:latin typeface="Arial" charset="0"/>
                <a:cs typeface="Arial" charset="0"/>
              </a:rPr>
              <a:t>style) with guard statements: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ifndef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SINGLE_LIST_H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template &lt;</a:t>
            </a:r>
            <a:r>
              <a:rPr lang="en-US" sz="20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sz="20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class </a:t>
            </a:r>
            <a:r>
              <a:rPr lang="en-US" sz="20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sz="20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dirty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endif</a:t>
            </a:r>
            <a:endParaRPr lang="en-US" sz="20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674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class definition contains only the signatures (or </a:t>
            </a:r>
            <a:r>
              <a:rPr lang="en-US" i="1" dirty="0">
                <a:latin typeface="Arial" charset="0"/>
                <a:cs typeface="Arial" charset="0"/>
              </a:rPr>
              <a:t>prototypes</a:t>
            </a:r>
            <a:r>
              <a:rPr lang="en-US" dirty="0">
                <a:latin typeface="Arial" charset="0"/>
                <a:cs typeface="Arial" charset="0"/>
              </a:rPr>
              <a:t>) of the operations</a:t>
            </a:r>
          </a:p>
          <a:p>
            <a:pPr lvl="2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the interface, function declaration, class declaration, etc.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actual member function definitions may be defined elsewhere, either in: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1140339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In C/C++, the file is the base unit of compilation: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Any </a:t>
            </a:r>
            <a:r>
              <a:rPr lang="en-US" dirty="0">
                <a:latin typeface="Consolas" pitchFamily="49" charset="0"/>
                <a:cs typeface="Arial" charset="0"/>
              </a:rPr>
              <a:t>.</a:t>
            </a:r>
            <a:r>
              <a:rPr lang="en-US" dirty="0" err="1">
                <a:latin typeface="Consolas" pitchFamily="49" charset="0"/>
                <a:cs typeface="Arial" charset="0"/>
              </a:rPr>
              <a:t>cpp</a:t>
            </a:r>
            <a:r>
              <a:rPr lang="en-US" dirty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Only files containing an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main()</a:t>
            </a:r>
            <a:r>
              <a:rPr lang="en-US" dirty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signature of main is: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 main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argc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char*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argv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[]) {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operating system is expecting a return value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3298436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file (</a:t>
            </a:r>
            <a:r>
              <a:rPr lang="en-US" sz="1800" b="1" dirty="0" err="1">
                <a:latin typeface="Courier New" pitchFamily="49" charset="0"/>
                <a:cs typeface="Arial" charset="0"/>
              </a:rPr>
              <a:t>example.cpp</a:t>
            </a:r>
            <a:r>
              <a:rPr lang="en-US" dirty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2041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To compile this file, we execute on the command line:</a:t>
            </a:r>
            <a:r>
              <a:rPr lang="en-US" sz="1800" b="1" dirty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g++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example.cpp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-o example                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example       example.cpp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./example</a:t>
            </a: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1432688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This is an alternate form: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54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Variables defined: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functions are </a:t>
            </a:r>
            <a:r>
              <a:rPr lang="en-US" i="1">
                <a:latin typeface="Arial" charset="0"/>
                <a:cs typeface="Arial" charset="0"/>
              </a:rPr>
              <a:t>local variables</a:t>
            </a:r>
            <a:endParaRPr lang="en-US">
              <a:latin typeface="Arial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In classes are </a:t>
            </a:r>
            <a:r>
              <a:rPr lang="en-US" i="1">
                <a:latin typeface="Arial" charset="0"/>
                <a:cs typeface="Arial" charset="0"/>
              </a:rPr>
              <a:t>member variables</a:t>
            </a:r>
            <a:endParaRPr lang="en-US">
              <a:latin typeface="Arial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Elsewhere are </a:t>
            </a:r>
            <a:r>
              <a:rPr lang="en-US" i="1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Functions defined: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In classes are </a:t>
            </a:r>
            <a:r>
              <a:rPr lang="en-US" i="1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Elsewhere are </a:t>
            </a:r>
            <a:r>
              <a:rPr lang="en-US" i="1">
                <a:latin typeface="Arial" charset="0"/>
                <a:cs typeface="Arial" charset="0"/>
              </a:rPr>
              <a:t>global functions</a:t>
            </a: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all these cases, the keyword </a:t>
            </a:r>
            <a:r>
              <a:rPr lang="en-US" b="1">
                <a:latin typeface="Consolas" pitchFamily="49" charset="0"/>
                <a:cs typeface="Arial" charset="0"/>
              </a:rPr>
              <a:t>static</a:t>
            </a:r>
            <a:r>
              <a:rPr lang="en-US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4095861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Global variables/variables cause problems, especially in large projects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Everyone wanting a function </a:t>
            </a:r>
            <a:r>
              <a:rPr lang="en-US">
                <a:latin typeface="Consolas" pitchFamily="49" charset="0"/>
                <a:cs typeface="Arial" charset="0"/>
              </a:rPr>
              <a:t>init()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In C++ (and XML), this is solved using namespaces</a:t>
            </a: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458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A namespace adds an extra </a:t>
            </a:r>
            <a:r>
              <a:rPr lang="en-CA" dirty="0">
                <a:latin typeface="Arial" charset="0"/>
                <a:cs typeface="Arial" charset="0"/>
              </a:rPr>
              <a:t>disambiguation between similar names</a:t>
            </a: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	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435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You will only need this for the standard name space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>
                <a:latin typeface="Consolas" pitchFamily="49" charset="0"/>
                <a:cs typeface="Arial" charset="0"/>
              </a:rPr>
              <a:t>std</a:t>
            </a:r>
            <a:r>
              <a:rPr lang="en-US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>
                <a:latin typeface="Consolas" pitchFamily="49" charset="0"/>
                <a:cs typeface="Arial" charset="0"/>
              </a:rPr>
              <a:t>		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>
                <a:latin typeface="Consolas" pitchFamily="49" charset="0"/>
                <a:cs typeface="Arial" charset="0"/>
              </a:rPr>
              <a:t>cout &lt;&lt; "Hello world!" &lt;&lt; </a:t>
            </a:r>
            <a:r>
              <a:rPr lang="en-US" sz="18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>
                <a:latin typeface="Consolas" pitchFamily="49" charset="0"/>
                <a:cs typeface="Arial" charset="0"/>
              </a:rPr>
              <a:t>endl;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        </a:t>
            </a:r>
            <a:r>
              <a:rPr lang="en-US" sz="160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>
                <a:latin typeface="Consolas" pitchFamily="49" charset="0"/>
                <a:cs typeface="Arial" charset="0"/>
              </a:rPr>
              <a:t>		cout &lt;&lt; "Hello world!" &lt;&lt; endl;</a:t>
            </a:r>
            <a:endParaRPr lang="en-US" sz="16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6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		 const int ARRAY_CAPACITY = 10; // prevents reassignment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array[ARRAY_CAPACITY];</a:t>
            </a:r>
          </a:p>
          <a:p>
            <a:pPr lvl="2">
              <a:buFontTx/>
              <a:buNone/>
            </a:pPr>
            <a:endParaRPr lang="en-US" sz="18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>
                <a:latin typeface="Consolas" pitchFamily="49" charset="0"/>
                <a:cs typeface="Arial" charset="0"/>
              </a:rPr>
              <a:t>i</a:t>
            </a:r>
            <a:r>
              <a:rPr lang="en-US" sz="1800" dirty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– 1</a:t>
            </a:r>
            <a:endParaRPr lang="en-US" sz="1800" b="1" dirty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0585" y="5301208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Definition:</a:t>
            </a:r>
          </a:p>
          <a:p>
            <a:r>
              <a:rPr lang="en-CA" dirty="0"/>
              <a:t>   The </a:t>
            </a:r>
            <a:r>
              <a:rPr lang="en-CA" i="1" dirty="0"/>
              <a:t>capacity </a:t>
            </a:r>
            <a:r>
              <a:rPr lang="en-CA" dirty="0"/>
              <a:t>of an array is the entries it can hold</a:t>
            </a:r>
          </a:p>
          <a:p>
            <a:r>
              <a:rPr lang="en-CA" dirty="0"/>
              <a:t>   The </a:t>
            </a:r>
            <a:r>
              <a:rPr lang="en-CA" i="1" dirty="0"/>
              <a:t>size</a:t>
            </a:r>
            <a:r>
              <a:rPr lang="en-CA" dirty="0"/>
              <a:t> of an array is the number of useful entries </a:t>
            </a:r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Printing in C++ is done through overloading the </a:t>
            </a:r>
            <a:r>
              <a:rPr lang="en-US" b="1">
                <a:latin typeface="Courier New" pitchFamily="49" charset="0"/>
                <a:cs typeface="Arial" charset="0"/>
              </a:rPr>
              <a:t>&lt;&lt;</a:t>
            </a:r>
            <a:r>
              <a:rPr lang="en-US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	</a:t>
            </a:r>
            <a:r>
              <a:rPr lang="en-US" b="1">
                <a:latin typeface="Courier New" pitchFamily="49" charset="0"/>
                <a:cs typeface="Arial" charset="0"/>
              </a:rPr>
              <a:t>cout &lt;&lt; 3;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the left-hand argument of </a:t>
            </a:r>
            <a:r>
              <a:rPr lang="en-US" b="1">
                <a:latin typeface="Courier New" pitchFamily="49" charset="0"/>
                <a:cs typeface="Arial" charset="0"/>
              </a:rPr>
              <a:t>&lt;&lt;</a:t>
            </a:r>
            <a:r>
              <a:rPr lang="en-US">
                <a:latin typeface="Arial" charset="0"/>
                <a:cs typeface="Arial" charset="0"/>
              </a:rPr>
              <a:t> is an object of type </a:t>
            </a:r>
            <a:r>
              <a:rPr lang="en-US" b="1">
                <a:latin typeface="Courier New" pitchFamily="49" charset="0"/>
                <a:cs typeface="Arial" charset="0"/>
              </a:rPr>
              <a:t>ostream</a:t>
            </a:r>
            <a:r>
              <a:rPr lang="en-US">
                <a:latin typeface="Arial" charset="0"/>
                <a:cs typeface="Arial" charset="0"/>
              </a:rPr>
              <a:t> (</a:t>
            </a:r>
            <a:r>
              <a:rPr lang="en-US" i="1">
                <a:latin typeface="Arial" charset="0"/>
                <a:cs typeface="Arial" charset="0"/>
              </a:rPr>
              <a:t>o</a:t>
            </a:r>
            <a:r>
              <a:rPr lang="en-US">
                <a:latin typeface="Arial" charset="0"/>
                <a:cs typeface="Arial" charset="0"/>
              </a:rPr>
              <a:t>utput </a:t>
            </a:r>
            <a:r>
              <a:rPr lang="en-US" i="1">
                <a:latin typeface="Arial" charset="0"/>
                <a:cs typeface="Arial" charset="0"/>
              </a:rPr>
              <a:t>stream</a:t>
            </a:r>
            <a:r>
              <a:rPr lang="en-US">
                <a:latin typeface="Arial" charset="0"/>
                <a:cs typeface="Arial" charset="0"/>
              </a:rPr>
              <a:t>) and the right-hand argument is a </a:t>
            </a:r>
            <a:r>
              <a:rPr lang="en-US" b="1">
                <a:latin typeface="Courier New" pitchFamily="49" charset="0"/>
                <a:cs typeface="Arial" charset="0"/>
              </a:rPr>
              <a:t>double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b="1">
                <a:latin typeface="Courier New" pitchFamily="49" charset="0"/>
                <a:cs typeface="Arial" charset="0"/>
              </a:rPr>
              <a:t>int</a:t>
            </a:r>
            <a:r>
              <a:rPr lang="en-US">
                <a:latin typeface="Arial" charset="0"/>
                <a:cs typeface="Arial" charset="0"/>
              </a:rPr>
              <a:t>, </a:t>
            </a:r>
            <a:r>
              <a:rPr lang="en-US" b="1">
                <a:latin typeface="Courier New" pitchFamily="49" charset="0"/>
                <a:cs typeface="Arial" charset="0"/>
              </a:rPr>
              <a:t>string</a:t>
            </a:r>
            <a:r>
              <a:rPr lang="en-US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415DE4-ADEE-9347-8383-10AAB3F8A733}"/>
                  </a:ext>
                </a:extLst>
              </p14:cNvPr>
              <p14:cNvContentPartPr/>
              <p14:nvPr/>
            </p14:nvContentPartPr>
            <p14:xfrm>
              <a:off x="420120" y="1969560"/>
              <a:ext cx="7344720" cy="345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415DE4-ADEE-9347-8383-10AAB3F8A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920" y="1953360"/>
                <a:ext cx="7377120" cy="34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457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format is suggestive of what is happening: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 objects are being </a:t>
            </a:r>
            <a:r>
              <a:rPr lang="en-US" i="1">
                <a:latin typeface="Arial" charset="0"/>
                <a:cs typeface="Arial" charset="0"/>
              </a:rPr>
              <a:t>sent</a:t>
            </a:r>
            <a:r>
              <a:rPr lang="en-US">
                <a:latin typeface="Arial" charset="0"/>
                <a:cs typeface="Arial" charset="0"/>
              </a:rPr>
              <a:t> to the </a:t>
            </a:r>
            <a:r>
              <a:rPr lang="en-US" b="1">
                <a:latin typeface="Courier New" pitchFamily="49" charset="0"/>
                <a:cs typeface="Arial" charset="0"/>
              </a:rPr>
              <a:t>cout</a:t>
            </a:r>
            <a:r>
              <a:rPr lang="en-US">
                <a:latin typeface="Arial" charset="0"/>
                <a:cs typeface="Arial" charset="0"/>
              </a:rPr>
              <a:t> (</a:t>
            </a:r>
            <a:r>
              <a:rPr lang="en-US" i="1">
                <a:latin typeface="Arial" charset="0"/>
                <a:cs typeface="Arial" charset="0"/>
              </a:rPr>
              <a:t>console output</a:t>
            </a:r>
            <a:r>
              <a:rPr lang="en-US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cout &lt;&lt; "The square of 3 is " &lt;&lt; sqr(3) &lt;&lt; endl;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objects being printed are: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 </a:t>
            </a:r>
            <a:r>
              <a:rPr lang="en-US" b="1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an </a:t>
            </a:r>
            <a:r>
              <a:rPr lang="en-US" b="1">
                <a:latin typeface="Courier New" pitchFamily="49" charset="0"/>
                <a:cs typeface="Arial" charset="0"/>
              </a:rPr>
              <a:t>int</a:t>
            </a:r>
            <a:endParaRPr lang="en-US" sz="1400" b="1">
              <a:latin typeface="Courier New" pitchFamily="49" charset="0"/>
              <a:cs typeface="Arial" charset="0"/>
            </a:endParaRPr>
          </a:p>
          <a:p>
            <a:pPr lvl="1"/>
            <a:r>
              <a:rPr lang="en-US">
                <a:latin typeface="Arial" charset="0"/>
                <a:cs typeface="Arial" charset="0"/>
              </a:rPr>
              <a:t>a platform-independent end-of-line identifier</a:t>
            </a:r>
            <a:endParaRPr lang="en-US" sz="1400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66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How does</a:t>
            </a:r>
            <a:endParaRPr 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where </a:t>
            </a:r>
            <a:r>
              <a:rPr lang="en-US" b="1" dirty="0">
                <a:latin typeface="Courier New" pitchFamily="49" charset="0"/>
                <a:cs typeface="Arial" charset="0"/>
              </a:rPr>
              <a:t>&lt;&lt;</a:t>
            </a:r>
            <a:r>
              <a:rPr lang="en-US" dirty="0">
                <a:latin typeface="Arial" charset="0"/>
                <a:cs typeface="Arial" charset="0"/>
              </a:rPr>
              <a:t> is an operation (like </a:t>
            </a:r>
            <a:r>
              <a:rPr lang="en-US" b="1" dirty="0">
                <a:latin typeface="Courier New" pitchFamily="49" charset="0"/>
                <a:cs typeface="Arial" charset="0"/>
              </a:rPr>
              <a:t>+</a:t>
            </a:r>
            <a:r>
              <a:rPr lang="en-US" dirty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dirty="0">
                <a:latin typeface="Arial" charset="0"/>
                <a:cs typeface="Arial" charset="0"/>
              </a:rPr>
              <a:t> object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115375-D9CB-2541-BF1F-CC0044A14946}"/>
                  </a:ext>
                </a:extLst>
              </p14:cNvPr>
              <p14:cNvContentPartPr/>
              <p14:nvPr/>
            </p14:nvContentPartPr>
            <p14:xfrm>
              <a:off x="1634040" y="1176120"/>
              <a:ext cx="5679360" cy="118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115375-D9CB-2541-BF1F-CC0044A149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840" y="1159920"/>
                <a:ext cx="571176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00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57438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547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>
                <a:latin typeface="Courier New" pitchFamily="49" charset="0"/>
                <a:cs typeface="Arial" charset="0"/>
              </a:rPr>
              <a:t>      cout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sqr(3) </a:t>
            </a:r>
            <a:r>
              <a:rPr lang="en-US" sz="16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>
                <a:latin typeface="Courier New" pitchFamily="49" charset="0"/>
                <a:cs typeface="Arial" charset="0"/>
              </a:rPr>
              <a:t> endl;</a:t>
            </a: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is the same as:</a:t>
            </a:r>
            <a:endParaRPr lang="en-US" sz="12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</a:t>
            </a: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</a:t>
            </a:r>
            <a:r>
              <a:rPr lang="en-US" sz="1300" b="1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>
                <a:latin typeface="Courier New" pitchFamily="49" charset="0"/>
                <a:cs typeface="Arial" charset="0"/>
              </a:rPr>
              <a:t>( cout, "The square of 3 is " ), sqr(3) ), endl );</a:t>
            </a:r>
          </a:p>
          <a:p>
            <a:pPr>
              <a:buFontTx/>
              <a:buNone/>
            </a:pPr>
            <a:endParaRPr 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5654898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As an example from a previous project, a student did this: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	Here,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8635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	</a:t>
            </a:r>
            <a:r>
              <a:rPr 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>
                <a:latin typeface="Consolas" pitchFamily="49" charset="0"/>
                <a:cs typeface="Arial" charset="0"/>
              </a:rPr>
              <a:t>int</a:t>
            </a: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>
                <a:latin typeface="Consolas" pitchFamily="49" charset="0"/>
                <a:cs typeface="Arial" charset="0"/>
              </a:rPr>
              <a:t>obj</a:t>
            </a:r>
            <a:r>
              <a:rPr lang="en-US" sz="1200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4214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To summarize: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If you have forgotten (or did not learn) what you should have covered in ECE 150, there is a full C++ tutorial on the ECE 250 web site starting from scratch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7817</TotalTime>
  <Words>5675</Words>
  <Application>Microsoft Macintosh PowerPoint</Application>
  <PresentationFormat>On-screen Show (4:3)</PresentationFormat>
  <Paragraphs>914</Paragraphs>
  <Slides>89</Slides>
  <Notes>88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Consolas</vt:lpstr>
      <vt:lpstr>Courier New</vt:lpstr>
      <vt:lpstr>Custom Design</vt:lpstr>
      <vt:lpstr>PowerPoint Presentation</vt:lpstr>
      <vt:lpstr>Understanding C++</vt:lpstr>
      <vt:lpstr>Introduction to C++</vt:lpstr>
      <vt:lpstr>Basic compilation process and runtime environment</vt:lpstr>
      <vt:lpstr>Introduction to C++</vt:lpstr>
      <vt:lpstr>Control Statements</vt:lpstr>
      <vt:lpstr>Operators</vt:lpstr>
      <vt:lpstr>Arrays</vt:lpstr>
      <vt:lpstr>Functions</vt:lpstr>
      <vt:lpstr>Introduction to C++</vt:lpstr>
      <vt:lpstr>Classes</vt:lpstr>
      <vt:lpstr>UML Class Diagrams</vt:lpstr>
      <vt:lpstr>UML Class Diagrams</vt:lpstr>
      <vt:lpstr>UML Class Diagrams</vt:lpstr>
      <vt:lpstr>UML Class Diagrams</vt:lpstr>
      <vt:lpstr>UML Class Diagrams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Templates</vt:lpstr>
      <vt:lpstr>Templates</vt:lpstr>
      <vt:lpstr>Function Templates</vt:lpstr>
      <vt:lpstr>Function Templates</vt:lpstr>
      <vt:lpstr>Function Templates</vt:lpstr>
      <vt:lpstr>Function Templates</vt:lpstr>
      <vt:lpstr>Function Templates</vt:lpstr>
      <vt:lpstr>Function Templates</vt:lpstr>
      <vt:lpstr>Class Templates</vt:lpstr>
      <vt:lpstr>Class Templates</vt:lpstr>
      <vt:lpstr>Class Templates</vt:lpstr>
      <vt:lpstr>Class Templates</vt:lpstr>
      <vt:lpstr>Class Templates</vt:lpstr>
      <vt:lpstr>Class Templates</vt:lpstr>
      <vt:lpstr>The C++ Preprocessor</vt:lpstr>
      <vt:lpstr>The C++ Preprocessor</vt:lpstr>
      <vt:lpstr>The C++ Preprocessor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Accessors and Mutators</vt:lpstr>
      <vt:lpstr>Accessors and Mutators</vt:lpstr>
      <vt:lpstr>A Quick Introduction to C++</vt:lpstr>
      <vt:lpstr>A Quick Introduction to C++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Vijay Ganesh</cp:lastModifiedBy>
  <cp:revision>469</cp:revision>
  <dcterms:created xsi:type="dcterms:W3CDTF">2009-09-11T23:00:44Z</dcterms:created>
  <dcterms:modified xsi:type="dcterms:W3CDTF">2021-09-23T05:58:58Z</dcterms:modified>
</cp:coreProperties>
</file>